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739" r:id="rId5"/>
    <p:sldId id="257" r:id="rId6"/>
    <p:sldId id="258" r:id="rId7"/>
    <p:sldId id="259" r:id="rId8"/>
    <p:sldId id="271" r:id="rId9"/>
    <p:sldId id="260" r:id="rId10"/>
    <p:sldId id="263" r:id="rId11"/>
    <p:sldId id="266" r:id="rId12"/>
    <p:sldId id="275" r:id="rId13"/>
    <p:sldId id="276" r:id="rId14"/>
    <p:sldId id="277" r:id="rId15"/>
    <p:sldId id="295" r:id="rId16"/>
    <p:sldId id="278" r:id="rId17"/>
    <p:sldId id="279" r:id="rId18"/>
    <p:sldId id="280" r:id="rId19"/>
    <p:sldId id="281" r:id="rId20"/>
    <p:sldId id="283" r:id="rId21"/>
    <p:sldId id="746" r:id="rId22"/>
    <p:sldId id="740" r:id="rId23"/>
    <p:sldId id="742" r:id="rId24"/>
    <p:sldId id="743" r:id="rId25"/>
    <p:sldId id="744" r:id="rId26"/>
    <p:sldId id="273" r:id="rId27"/>
    <p:sldId id="745" r:id="rId28"/>
    <p:sldId id="262" r:id="rId29"/>
  </p:sldIdLst>
  <p:sldSz cx="18288000" cy="10287000"/>
  <p:notesSz cx="6858000" cy="9144000"/>
  <p:embeddedFontLst>
    <p:embeddedFont>
      <p:font typeface="Anton" pitchFamily="2" charset="0"/>
      <p:regular r:id="rId31"/>
    </p:embeddedFont>
    <p:embeddedFont>
      <p:font typeface="Gotham" panose="020B0604020202020204" charset="0"/>
      <p:regular r:id="rId32"/>
    </p:embeddedFont>
    <p:embeddedFont>
      <p:font typeface="Gotham 1" panose="020B0604020202020204" charset="0"/>
      <p:regular r:id="rId33"/>
    </p:embeddedFont>
    <p:embeddedFont>
      <p:font typeface="Montserrat Extra-Bold" panose="020B0604020202020204" charset="0"/>
      <p:regular r:id="rId34"/>
    </p:embeddedFont>
    <p:embeddedFont>
      <p:font typeface="Poppins" panose="00000500000000000000" pitchFamily="2"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C0EC-838F-4F80-A921-8271A0D30620}" v="138" dt="2025-05-08T12:01:26.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7" d="100"/>
          <a:sy n="67" d="100"/>
        </p:scale>
        <p:origin x="9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Cordoba" userId="686e4c8e-46e0-4291-b235-19de48f9164f" providerId="ADAL" clId="{1207C0EC-838F-4F80-A921-8271A0D30620}"/>
    <pc:docChg chg="undo custSel addSld delSld modSld sldOrd">
      <pc:chgData name="Susana Cordoba" userId="686e4c8e-46e0-4291-b235-19de48f9164f" providerId="ADAL" clId="{1207C0EC-838F-4F80-A921-8271A0D30620}" dt="2025-05-08T13:57:51.252" v="1319" actId="47"/>
      <pc:docMkLst>
        <pc:docMk/>
      </pc:docMkLst>
      <pc:sldChg chg="del">
        <pc:chgData name="Susana Cordoba" userId="686e4c8e-46e0-4291-b235-19de48f9164f" providerId="ADAL" clId="{1207C0EC-838F-4F80-A921-8271A0D30620}" dt="2025-05-07T18:54:00.777" v="1" actId="47"/>
        <pc:sldMkLst>
          <pc:docMk/>
          <pc:sldMk cId="0" sldId="256"/>
        </pc:sldMkLst>
      </pc:sldChg>
      <pc:sldChg chg="modSp mod">
        <pc:chgData name="Susana Cordoba" userId="686e4c8e-46e0-4291-b235-19de48f9164f" providerId="ADAL" clId="{1207C0EC-838F-4F80-A921-8271A0D30620}" dt="2025-05-07T20:19:05.004" v="1084" actId="1076"/>
        <pc:sldMkLst>
          <pc:docMk/>
          <pc:sldMk cId="0" sldId="257"/>
        </pc:sldMkLst>
        <pc:spChg chg="mod">
          <ac:chgData name="Susana Cordoba" userId="686e4c8e-46e0-4291-b235-19de48f9164f" providerId="ADAL" clId="{1207C0EC-838F-4F80-A921-8271A0D30620}" dt="2025-05-07T18:55:11.402" v="30" actId="1036"/>
          <ac:spMkLst>
            <pc:docMk/>
            <pc:sldMk cId="0" sldId="257"/>
            <ac:spMk id="2" creationId="{00000000-0000-0000-0000-000000000000}"/>
          </ac:spMkLst>
        </pc:spChg>
        <pc:spChg chg="mod">
          <ac:chgData name="Susana Cordoba" userId="686e4c8e-46e0-4291-b235-19de48f9164f" providerId="ADAL" clId="{1207C0EC-838F-4F80-A921-8271A0D30620}" dt="2025-05-07T20:19:05.004" v="1084" actId="1076"/>
          <ac:spMkLst>
            <pc:docMk/>
            <pc:sldMk cId="0" sldId="257"/>
            <ac:spMk id="6" creationId="{00000000-0000-0000-0000-000000000000}"/>
          </ac:spMkLst>
        </pc:spChg>
      </pc:sldChg>
      <pc:sldChg chg="modSp mod">
        <pc:chgData name="Susana Cordoba" userId="686e4c8e-46e0-4291-b235-19de48f9164f" providerId="ADAL" clId="{1207C0EC-838F-4F80-A921-8271A0D30620}" dt="2025-05-07T20:17:43.980" v="1037" actId="207"/>
        <pc:sldMkLst>
          <pc:docMk/>
          <pc:sldMk cId="0" sldId="259"/>
        </pc:sldMkLst>
        <pc:spChg chg="mod">
          <ac:chgData name="Susana Cordoba" userId="686e4c8e-46e0-4291-b235-19de48f9164f" providerId="ADAL" clId="{1207C0EC-838F-4F80-A921-8271A0D30620}" dt="2025-05-07T20:17:43.980" v="1037" actId="207"/>
          <ac:spMkLst>
            <pc:docMk/>
            <pc:sldMk cId="0" sldId="259"/>
            <ac:spMk id="6" creationId="{00000000-0000-0000-0000-000000000000}"/>
          </ac:spMkLst>
        </pc:spChg>
      </pc:sldChg>
      <pc:sldChg chg="addSp delSp modSp add del mod">
        <pc:chgData name="Susana Cordoba" userId="686e4c8e-46e0-4291-b235-19de48f9164f" providerId="ADAL" clId="{1207C0EC-838F-4F80-A921-8271A0D30620}" dt="2025-05-07T20:19:37.002" v="1090" actId="1076"/>
        <pc:sldMkLst>
          <pc:docMk/>
          <pc:sldMk cId="0" sldId="260"/>
        </pc:sldMkLst>
        <pc:spChg chg="mod">
          <ac:chgData name="Susana Cordoba" userId="686e4c8e-46e0-4291-b235-19de48f9164f" providerId="ADAL" clId="{1207C0EC-838F-4F80-A921-8271A0D30620}" dt="2025-05-07T20:19:23.424" v="1085" actId="1076"/>
          <ac:spMkLst>
            <pc:docMk/>
            <pc:sldMk cId="0" sldId="260"/>
            <ac:spMk id="2" creationId="{00000000-0000-0000-0000-000000000000}"/>
          </ac:spMkLst>
        </pc:spChg>
        <pc:spChg chg="mod">
          <ac:chgData name="Susana Cordoba" userId="686e4c8e-46e0-4291-b235-19de48f9164f" providerId="ADAL" clId="{1207C0EC-838F-4F80-A921-8271A0D30620}" dt="2025-05-07T20:19:29.819" v="1086" actId="1076"/>
          <ac:spMkLst>
            <pc:docMk/>
            <pc:sldMk cId="0" sldId="260"/>
            <ac:spMk id="3" creationId="{00000000-0000-0000-0000-000000000000}"/>
          </ac:spMkLst>
        </pc:spChg>
        <pc:spChg chg="mod">
          <ac:chgData name="Susana Cordoba" userId="686e4c8e-46e0-4291-b235-19de48f9164f" providerId="ADAL" clId="{1207C0EC-838F-4F80-A921-8271A0D30620}" dt="2025-05-07T20:19:37.002" v="1090" actId="1076"/>
          <ac:spMkLst>
            <pc:docMk/>
            <pc:sldMk cId="0" sldId="260"/>
            <ac:spMk id="4" creationId="{00000000-0000-0000-0000-000000000000}"/>
          </ac:spMkLst>
        </pc:spChg>
        <pc:spChg chg="del">
          <ac:chgData name="Susana Cordoba" userId="686e4c8e-46e0-4291-b235-19de48f9164f" providerId="ADAL" clId="{1207C0EC-838F-4F80-A921-8271A0D30620}" dt="2025-05-07T18:56:39.071" v="111" actId="478"/>
          <ac:spMkLst>
            <pc:docMk/>
            <pc:sldMk cId="0" sldId="260"/>
            <ac:spMk id="7" creationId="{4845D30B-6990-FA20-DEB1-6C613BD4E885}"/>
          </ac:spMkLst>
        </pc:spChg>
        <pc:picChg chg="add del mod modCrop">
          <ac:chgData name="Susana Cordoba" userId="686e4c8e-46e0-4291-b235-19de48f9164f" providerId="ADAL" clId="{1207C0EC-838F-4F80-A921-8271A0D30620}" dt="2025-05-07T19:11:41.008" v="240" actId="478"/>
          <ac:picMkLst>
            <pc:docMk/>
            <pc:sldMk cId="0" sldId="260"/>
            <ac:picMk id="5" creationId="{F6326C60-FDA2-60BA-65F6-4AD3A0F0C2FA}"/>
          </ac:picMkLst>
        </pc:picChg>
        <pc:picChg chg="add del">
          <ac:chgData name="Susana Cordoba" userId="686e4c8e-46e0-4291-b235-19de48f9164f" providerId="ADAL" clId="{1207C0EC-838F-4F80-A921-8271A0D30620}" dt="2025-05-07T19:19:40.412" v="242" actId="478"/>
          <ac:picMkLst>
            <pc:docMk/>
            <pc:sldMk cId="0" sldId="260"/>
            <ac:picMk id="6" creationId="{41709418-F6B8-2A38-55DA-1F8D3827C00A}"/>
          </ac:picMkLst>
        </pc:picChg>
        <pc:picChg chg="del">
          <ac:chgData name="Susana Cordoba" userId="686e4c8e-46e0-4291-b235-19de48f9164f" providerId="ADAL" clId="{1207C0EC-838F-4F80-A921-8271A0D30620}" dt="2025-05-07T18:56:55.725" v="115" actId="478"/>
          <ac:picMkLst>
            <pc:docMk/>
            <pc:sldMk cId="0" sldId="260"/>
            <ac:picMk id="8" creationId="{7422F49C-AE09-2AE3-9434-CE088F158AEF}"/>
          </ac:picMkLst>
        </pc:picChg>
        <pc:picChg chg="add del mod modCrop">
          <ac:chgData name="Susana Cordoba" userId="686e4c8e-46e0-4291-b235-19de48f9164f" providerId="ADAL" clId="{1207C0EC-838F-4F80-A921-8271A0D30620}" dt="2025-05-07T19:21:00.783" v="248" actId="478"/>
          <ac:picMkLst>
            <pc:docMk/>
            <pc:sldMk cId="0" sldId="260"/>
            <ac:picMk id="9" creationId="{08C58638-15ED-7427-E0BC-B365A32D8985}"/>
          </ac:picMkLst>
        </pc:picChg>
        <pc:picChg chg="add del mod modCrop">
          <ac:chgData name="Susana Cordoba" userId="686e4c8e-46e0-4291-b235-19de48f9164f" providerId="ADAL" clId="{1207C0EC-838F-4F80-A921-8271A0D30620}" dt="2025-05-07T19:26:13.509" v="258" actId="478"/>
          <ac:picMkLst>
            <pc:docMk/>
            <pc:sldMk cId="0" sldId="260"/>
            <ac:picMk id="10" creationId="{369B7E0D-F863-0C5C-7BA0-F63F5BF48EC8}"/>
          </ac:picMkLst>
        </pc:picChg>
        <pc:picChg chg="add mod modCrop">
          <ac:chgData name="Susana Cordoba" userId="686e4c8e-46e0-4291-b235-19de48f9164f" providerId="ADAL" clId="{1207C0EC-838F-4F80-A921-8271A0D30620}" dt="2025-05-07T20:19:33.184" v="1088" actId="1076"/>
          <ac:picMkLst>
            <pc:docMk/>
            <pc:sldMk cId="0" sldId="260"/>
            <ac:picMk id="11" creationId="{6F6F235F-C4E3-29D2-9884-208C1BB2A7C8}"/>
          </ac:picMkLst>
        </pc:picChg>
      </pc:sldChg>
      <pc:sldChg chg="addSp delSp modSp add mod">
        <pc:chgData name="Susana Cordoba" userId="686e4c8e-46e0-4291-b235-19de48f9164f" providerId="ADAL" clId="{1207C0EC-838F-4F80-A921-8271A0D30620}" dt="2025-05-07T20:19:51.049" v="1091" actId="1076"/>
        <pc:sldMkLst>
          <pc:docMk/>
          <pc:sldMk cId="0" sldId="263"/>
        </pc:sldMkLst>
        <pc:spChg chg="mod">
          <ac:chgData name="Susana Cordoba" userId="686e4c8e-46e0-4291-b235-19de48f9164f" providerId="ADAL" clId="{1207C0EC-838F-4F80-A921-8271A0D30620}" dt="2025-05-07T19:02:13.166" v="213" actId="14100"/>
          <ac:spMkLst>
            <pc:docMk/>
            <pc:sldMk cId="0" sldId="263"/>
            <ac:spMk id="2" creationId="{00000000-0000-0000-0000-000000000000}"/>
          </ac:spMkLst>
        </pc:spChg>
        <pc:spChg chg="mod">
          <ac:chgData name="Susana Cordoba" userId="686e4c8e-46e0-4291-b235-19de48f9164f" providerId="ADAL" clId="{1207C0EC-838F-4F80-A921-8271A0D30620}" dt="2025-05-07T19:02:40.697" v="223" actId="1076"/>
          <ac:spMkLst>
            <pc:docMk/>
            <pc:sldMk cId="0" sldId="263"/>
            <ac:spMk id="5" creationId="{00000000-0000-0000-0000-000000000000}"/>
          </ac:spMkLst>
        </pc:spChg>
        <pc:spChg chg="mod">
          <ac:chgData name="Susana Cordoba" userId="686e4c8e-46e0-4291-b235-19de48f9164f" providerId="ADAL" clId="{1207C0EC-838F-4F80-A921-8271A0D30620}" dt="2025-05-07T20:19:51.049" v="1091" actId="1076"/>
          <ac:spMkLst>
            <pc:docMk/>
            <pc:sldMk cId="0" sldId="263"/>
            <ac:spMk id="6" creationId="{00000000-0000-0000-0000-000000000000}"/>
          </ac:spMkLst>
        </pc:spChg>
        <pc:spChg chg="del">
          <ac:chgData name="Susana Cordoba" userId="686e4c8e-46e0-4291-b235-19de48f9164f" providerId="ADAL" clId="{1207C0EC-838F-4F80-A921-8271A0D30620}" dt="2025-05-07T18:59:24.854" v="169" actId="478"/>
          <ac:spMkLst>
            <pc:docMk/>
            <pc:sldMk cId="0" sldId="263"/>
            <ac:spMk id="7" creationId="{00000000-0000-0000-0000-000000000000}"/>
          </ac:spMkLst>
        </pc:spChg>
        <pc:spChg chg="del">
          <ac:chgData name="Susana Cordoba" userId="686e4c8e-46e0-4291-b235-19de48f9164f" providerId="ADAL" clId="{1207C0EC-838F-4F80-A921-8271A0D30620}" dt="2025-05-07T18:59:28.198" v="171" actId="478"/>
          <ac:spMkLst>
            <pc:docMk/>
            <pc:sldMk cId="0" sldId="263"/>
            <ac:spMk id="8" creationId="{00000000-0000-0000-0000-000000000000}"/>
          </ac:spMkLst>
        </pc:spChg>
        <pc:spChg chg="del">
          <ac:chgData name="Susana Cordoba" userId="686e4c8e-46e0-4291-b235-19de48f9164f" providerId="ADAL" clId="{1207C0EC-838F-4F80-A921-8271A0D30620}" dt="2025-05-07T18:59:26.820" v="170" actId="478"/>
          <ac:spMkLst>
            <pc:docMk/>
            <pc:sldMk cId="0" sldId="263"/>
            <ac:spMk id="9" creationId="{00000000-0000-0000-0000-000000000000}"/>
          </ac:spMkLst>
        </pc:spChg>
        <pc:spChg chg="del">
          <ac:chgData name="Susana Cordoba" userId="686e4c8e-46e0-4291-b235-19de48f9164f" providerId="ADAL" clId="{1207C0EC-838F-4F80-A921-8271A0D30620}" dt="2025-05-07T18:59:30.285" v="172" actId="478"/>
          <ac:spMkLst>
            <pc:docMk/>
            <pc:sldMk cId="0" sldId="263"/>
            <ac:spMk id="10" creationId="{00000000-0000-0000-0000-000000000000}"/>
          </ac:spMkLst>
        </pc:spChg>
        <pc:spChg chg="add mod">
          <ac:chgData name="Susana Cordoba" userId="686e4c8e-46e0-4291-b235-19de48f9164f" providerId="ADAL" clId="{1207C0EC-838F-4F80-A921-8271A0D30620}" dt="2025-05-07T18:59:51.870" v="183" actId="1076"/>
          <ac:spMkLst>
            <pc:docMk/>
            <pc:sldMk cId="0" sldId="263"/>
            <ac:spMk id="13" creationId="{69669666-42A7-F798-B032-EDF539B2307F}"/>
          </ac:spMkLst>
        </pc:spChg>
        <pc:grpChg chg="mod">
          <ac:chgData name="Susana Cordoba" userId="686e4c8e-46e0-4291-b235-19de48f9164f" providerId="ADAL" clId="{1207C0EC-838F-4F80-A921-8271A0D30620}" dt="2025-05-07T19:02:02.543" v="210" actId="14100"/>
          <ac:grpSpMkLst>
            <pc:docMk/>
            <pc:sldMk cId="0" sldId="263"/>
            <ac:grpSpMk id="3" creationId="{00000000-0000-0000-0000-000000000000}"/>
          </ac:grpSpMkLst>
        </pc:grpChg>
        <pc:grpChg chg="del">
          <ac:chgData name="Susana Cordoba" userId="686e4c8e-46e0-4291-b235-19de48f9164f" providerId="ADAL" clId="{1207C0EC-838F-4F80-A921-8271A0D30620}" dt="2025-05-07T18:58:42.104" v="154" actId="478"/>
          <ac:grpSpMkLst>
            <pc:docMk/>
            <pc:sldMk cId="0" sldId="263"/>
            <ac:grpSpMk id="11" creationId="{00000000-0000-0000-0000-000000000000}"/>
          </ac:grpSpMkLst>
        </pc:grpChg>
      </pc:sldChg>
      <pc:sldChg chg="del">
        <pc:chgData name="Susana Cordoba" userId="686e4c8e-46e0-4291-b235-19de48f9164f" providerId="ADAL" clId="{1207C0EC-838F-4F80-A921-8271A0D30620}" dt="2025-05-07T18:54:06.260" v="2" actId="47"/>
        <pc:sldMkLst>
          <pc:docMk/>
          <pc:sldMk cId="0" sldId="265"/>
        </pc:sldMkLst>
      </pc:sldChg>
      <pc:sldChg chg="addSp delSp modSp mod">
        <pc:chgData name="Susana Cordoba" userId="686e4c8e-46e0-4291-b235-19de48f9164f" providerId="ADAL" clId="{1207C0EC-838F-4F80-A921-8271A0D30620}" dt="2025-05-07T20:20:22.073" v="1093" actId="1076"/>
        <pc:sldMkLst>
          <pc:docMk/>
          <pc:sldMk cId="0" sldId="266"/>
        </pc:sldMkLst>
        <pc:spChg chg="add del mod">
          <ac:chgData name="Susana Cordoba" userId="686e4c8e-46e0-4291-b235-19de48f9164f" providerId="ADAL" clId="{1207C0EC-838F-4F80-A921-8271A0D30620}" dt="2025-05-07T19:29:03.547" v="309" actId="1076"/>
          <ac:spMkLst>
            <pc:docMk/>
            <pc:sldMk cId="0" sldId="266"/>
            <ac:spMk id="2" creationId="{00000000-0000-0000-0000-000000000000}"/>
          </ac:spMkLst>
        </pc:spChg>
        <pc:spChg chg="add mod">
          <ac:chgData name="Susana Cordoba" userId="686e4c8e-46e0-4291-b235-19de48f9164f" providerId="ADAL" clId="{1207C0EC-838F-4F80-A921-8271A0D30620}" dt="2025-05-07T20:20:22.073" v="1093" actId="1076"/>
          <ac:spMkLst>
            <pc:docMk/>
            <pc:sldMk cId="0" sldId="266"/>
            <ac:spMk id="8" creationId="{5BBA37C4-C6F3-5467-2225-4AC2B7D39F18}"/>
          </ac:spMkLst>
        </pc:spChg>
        <pc:spChg chg="add del mod">
          <ac:chgData name="Susana Cordoba" userId="686e4c8e-46e0-4291-b235-19de48f9164f" providerId="ADAL" clId="{1207C0EC-838F-4F80-A921-8271A0D30620}" dt="2025-05-07T19:28:24.298" v="298" actId="478"/>
          <ac:spMkLst>
            <pc:docMk/>
            <pc:sldMk cId="0" sldId="266"/>
            <ac:spMk id="9" creationId="{399BA394-B2F7-2186-9A68-1F191280EBD8}"/>
          </ac:spMkLst>
        </pc:spChg>
        <pc:spChg chg="add del mod">
          <ac:chgData name="Susana Cordoba" userId="686e4c8e-46e0-4291-b235-19de48f9164f" providerId="ADAL" clId="{1207C0EC-838F-4F80-A921-8271A0D30620}" dt="2025-05-07T19:28:32.052" v="300" actId="478"/>
          <ac:spMkLst>
            <pc:docMk/>
            <pc:sldMk cId="0" sldId="266"/>
            <ac:spMk id="10" creationId="{9815420E-A8D8-5710-0876-D3EAD6EC2F0D}"/>
          </ac:spMkLst>
        </pc:spChg>
        <pc:spChg chg="add del mod">
          <ac:chgData name="Susana Cordoba" userId="686e4c8e-46e0-4291-b235-19de48f9164f" providerId="ADAL" clId="{1207C0EC-838F-4F80-A921-8271A0D30620}" dt="2025-05-07T19:29:00.525" v="308" actId="478"/>
          <ac:spMkLst>
            <pc:docMk/>
            <pc:sldMk cId="0" sldId="266"/>
            <ac:spMk id="11" creationId="{1CD88E1C-4797-4ED0-116F-08F638F1F109}"/>
          </ac:spMkLst>
        </pc:spChg>
        <pc:spChg chg="del">
          <ac:chgData name="Susana Cordoba" userId="686e4c8e-46e0-4291-b235-19de48f9164f" providerId="ADAL" clId="{1207C0EC-838F-4F80-A921-8271A0D30620}" dt="2025-05-07T19:27:14.199" v="272" actId="478"/>
          <ac:spMkLst>
            <pc:docMk/>
            <pc:sldMk cId="0" sldId="266"/>
            <ac:spMk id="20" creationId="{92C43E48-4235-D906-1718-E69EE85EF237}"/>
          </ac:spMkLst>
        </pc:spChg>
        <pc:picChg chg="add mod">
          <ac:chgData name="Susana Cordoba" userId="686e4c8e-46e0-4291-b235-19de48f9164f" providerId="ADAL" clId="{1207C0EC-838F-4F80-A921-8271A0D30620}" dt="2025-05-07T19:26:55.854" v="269" actId="1076"/>
          <ac:picMkLst>
            <pc:docMk/>
            <pc:sldMk cId="0" sldId="266"/>
            <ac:picMk id="5" creationId="{781A54DD-CD8B-DE85-EA52-7FDCEE4100AF}"/>
          </ac:picMkLst>
        </pc:picChg>
        <pc:picChg chg="del">
          <ac:chgData name="Susana Cordoba" userId="686e4c8e-46e0-4291-b235-19de48f9164f" providerId="ADAL" clId="{1207C0EC-838F-4F80-A921-8271A0D30620}" dt="2025-05-07T19:03:05.685" v="225" actId="478"/>
          <ac:picMkLst>
            <pc:docMk/>
            <pc:sldMk cId="0" sldId="266"/>
            <ac:picMk id="6" creationId="{83D185DA-BA0A-21E6-713A-D81DF55EC34F}"/>
          </ac:picMkLst>
        </pc:picChg>
        <pc:picChg chg="add mod">
          <ac:chgData name="Susana Cordoba" userId="686e4c8e-46e0-4291-b235-19de48f9164f" providerId="ADAL" clId="{1207C0EC-838F-4F80-A921-8271A0D30620}" dt="2025-05-07T19:29:10.251" v="311" actId="1076"/>
          <ac:picMkLst>
            <pc:docMk/>
            <pc:sldMk cId="0" sldId="266"/>
            <ac:picMk id="7" creationId="{0D308D9B-6305-12F4-D22D-F01B7EA190F6}"/>
          </ac:picMkLst>
        </pc:picChg>
      </pc:sldChg>
      <pc:sldChg chg="modSp mod">
        <pc:chgData name="Susana Cordoba" userId="686e4c8e-46e0-4291-b235-19de48f9164f" providerId="ADAL" clId="{1207C0EC-838F-4F80-A921-8271A0D30620}" dt="2025-05-08T12:01:57.054" v="1317" actId="20577"/>
        <pc:sldMkLst>
          <pc:docMk/>
          <pc:sldMk cId="0" sldId="271"/>
        </pc:sldMkLst>
        <pc:spChg chg="mod">
          <ac:chgData name="Susana Cordoba" userId="686e4c8e-46e0-4291-b235-19de48f9164f" providerId="ADAL" clId="{1207C0EC-838F-4F80-A921-8271A0D30620}" dt="2025-05-08T12:01:57.054" v="1317" actId="20577"/>
          <ac:spMkLst>
            <pc:docMk/>
            <pc:sldMk cId="0" sldId="271"/>
            <ac:spMk id="12" creationId="{E82B4A37-5814-D02D-D58C-D7CB10030471}"/>
          </ac:spMkLst>
        </pc:spChg>
      </pc:sldChg>
      <pc:sldChg chg="del">
        <pc:chgData name="Susana Cordoba" userId="686e4c8e-46e0-4291-b235-19de48f9164f" providerId="ADAL" clId="{1207C0EC-838F-4F80-A921-8271A0D30620}" dt="2025-05-07T20:16:46.160" v="1007" actId="47"/>
        <pc:sldMkLst>
          <pc:docMk/>
          <pc:sldMk cId="0" sldId="272"/>
        </pc:sldMkLst>
      </pc:sldChg>
      <pc:sldChg chg="modSp mod">
        <pc:chgData name="Susana Cordoba" userId="686e4c8e-46e0-4291-b235-19de48f9164f" providerId="ADAL" clId="{1207C0EC-838F-4F80-A921-8271A0D30620}" dt="2025-05-07T20:16:37.673" v="1004" actId="1076"/>
        <pc:sldMkLst>
          <pc:docMk/>
          <pc:sldMk cId="1245591247" sldId="273"/>
        </pc:sldMkLst>
        <pc:spChg chg="mod">
          <ac:chgData name="Susana Cordoba" userId="686e4c8e-46e0-4291-b235-19de48f9164f" providerId="ADAL" clId="{1207C0EC-838F-4F80-A921-8271A0D30620}" dt="2025-05-07T20:16:37.673" v="1004" actId="1076"/>
          <ac:spMkLst>
            <pc:docMk/>
            <pc:sldMk cId="1245591247" sldId="273"/>
            <ac:spMk id="2" creationId="{42ADC1D5-A4EB-90DF-E887-F0636FE72624}"/>
          </ac:spMkLst>
        </pc:spChg>
      </pc:sldChg>
      <pc:sldChg chg="del">
        <pc:chgData name="Susana Cordoba" userId="686e4c8e-46e0-4291-b235-19de48f9164f" providerId="ADAL" clId="{1207C0EC-838F-4F80-A921-8271A0D30620}" dt="2025-05-07T20:16:43.099" v="1005" actId="47"/>
        <pc:sldMkLst>
          <pc:docMk/>
          <pc:sldMk cId="3459922707" sldId="274"/>
        </pc:sldMkLst>
      </pc:sldChg>
      <pc:sldChg chg="addSp delSp modSp mod">
        <pc:chgData name="Susana Cordoba" userId="686e4c8e-46e0-4291-b235-19de48f9164f" providerId="ADAL" clId="{1207C0EC-838F-4F80-A921-8271A0D30620}" dt="2025-05-07T19:31:09.491" v="333" actId="1076"/>
        <pc:sldMkLst>
          <pc:docMk/>
          <pc:sldMk cId="3010296726" sldId="275"/>
        </pc:sldMkLst>
        <pc:spChg chg="mod">
          <ac:chgData name="Susana Cordoba" userId="686e4c8e-46e0-4291-b235-19de48f9164f" providerId="ADAL" clId="{1207C0EC-838F-4F80-A921-8271A0D30620}" dt="2025-05-07T19:31:09.491" v="333" actId="1076"/>
          <ac:spMkLst>
            <pc:docMk/>
            <pc:sldMk cId="3010296726" sldId="275"/>
            <ac:spMk id="3" creationId="{53EE8AE3-0CB6-C7F0-2E37-C2040400D523}"/>
          </ac:spMkLst>
        </pc:spChg>
        <pc:spChg chg="del">
          <ac:chgData name="Susana Cordoba" userId="686e4c8e-46e0-4291-b235-19de48f9164f" providerId="ADAL" clId="{1207C0EC-838F-4F80-A921-8271A0D30620}" dt="2025-05-07T19:30:02.916" v="318" actId="478"/>
          <ac:spMkLst>
            <pc:docMk/>
            <pc:sldMk cId="3010296726" sldId="275"/>
            <ac:spMk id="5" creationId="{C2CE8A65-6E34-846D-82EA-A42FA825BC64}"/>
          </ac:spMkLst>
        </pc:spChg>
        <pc:spChg chg="add del mod">
          <ac:chgData name="Susana Cordoba" userId="686e4c8e-46e0-4291-b235-19de48f9164f" providerId="ADAL" clId="{1207C0EC-838F-4F80-A921-8271A0D30620}" dt="2025-05-07T19:30:41.584" v="326" actId="478"/>
          <ac:spMkLst>
            <pc:docMk/>
            <pc:sldMk cId="3010296726" sldId="275"/>
            <ac:spMk id="10" creationId="{87BB83BD-05A7-A63A-402E-D875D5085B6A}"/>
          </ac:spMkLst>
        </pc:spChg>
        <pc:spChg chg="add del mod">
          <ac:chgData name="Susana Cordoba" userId="686e4c8e-46e0-4291-b235-19de48f9164f" providerId="ADAL" clId="{1207C0EC-838F-4F80-A921-8271A0D30620}" dt="2025-05-07T19:30:41.584" v="326" actId="478"/>
          <ac:spMkLst>
            <pc:docMk/>
            <pc:sldMk cId="3010296726" sldId="275"/>
            <ac:spMk id="12" creationId="{CD17FFE4-2770-C049-8EC5-B0208C2DF447}"/>
          </ac:spMkLst>
        </pc:spChg>
        <pc:spChg chg="add del mod">
          <ac:chgData name="Susana Cordoba" userId="686e4c8e-46e0-4291-b235-19de48f9164f" providerId="ADAL" clId="{1207C0EC-838F-4F80-A921-8271A0D30620}" dt="2025-05-07T19:30:41.584" v="326" actId="478"/>
          <ac:spMkLst>
            <pc:docMk/>
            <pc:sldMk cId="3010296726" sldId="275"/>
            <ac:spMk id="13" creationId="{5BF836B3-13F9-A5AC-696F-69FFCFC624E0}"/>
          </ac:spMkLst>
        </pc:spChg>
        <pc:spChg chg="add del mod">
          <ac:chgData name="Susana Cordoba" userId="686e4c8e-46e0-4291-b235-19de48f9164f" providerId="ADAL" clId="{1207C0EC-838F-4F80-A921-8271A0D30620}" dt="2025-05-07T19:30:41.584" v="326" actId="478"/>
          <ac:spMkLst>
            <pc:docMk/>
            <pc:sldMk cId="3010296726" sldId="275"/>
            <ac:spMk id="14" creationId="{DE4CEA2B-433D-93AE-02E2-4B3024AD590C}"/>
          </ac:spMkLst>
        </pc:spChg>
        <pc:spChg chg="add del mod">
          <ac:chgData name="Susana Cordoba" userId="686e4c8e-46e0-4291-b235-19de48f9164f" providerId="ADAL" clId="{1207C0EC-838F-4F80-A921-8271A0D30620}" dt="2025-05-07T19:30:41.584" v="326" actId="478"/>
          <ac:spMkLst>
            <pc:docMk/>
            <pc:sldMk cId="3010296726" sldId="275"/>
            <ac:spMk id="16" creationId="{4DA6091D-10BB-1733-65ED-51457911F1B1}"/>
          </ac:spMkLst>
        </pc:spChg>
        <pc:spChg chg="add del mod">
          <ac:chgData name="Susana Cordoba" userId="686e4c8e-46e0-4291-b235-19de48f9164f" providerId="ADAL" clId="{1207C0EC-838F-4F80-A921-8271A0D30620}" dt="2025-05-07T19:30:41.584" v="326" actId="478"/>
          <ac:spMkLst>
            <pc:docMk/>
            <pc:sldMk cId="3010296726" sldId="275"/>
            <ac:spMk id="29" creationId="{899FFAD1-2BB5-4876-0DC3-7236D4B9D1C8}"/>
          </ac:spMkLst>
        </pc:spChg>
        <pc:picChg chg="add mod">
          <ac:chgData name="Susana Cordoba" userId="686e4c8e-46e0-4291-b235-19de48f9164f" providerId="ADAL" clId="{1207C0EC-838F-4F80-A921-8271A0D30620}" dt="2025-05-07T19:27:00.610" v="270"/>
          <ac:picMkLst>
            <pc:docMk/>
            <pc:sldMk cId="3010296726" sldId="275"/>
            <ac:picMk id="2" creationId="{E2512F66-533E-45D9-AF63-F812C8399EB4}"/>
          </ac:picMkLst>
        </pc:picChg>
        <pc:picChg chg="del">
          <ac:chgData name="Susana Cordoba" userId="686e4c8e-46e0-4291-b235-19de48f9164f" providerId="ADAL" clId="{1207C0EC-838F-4F80-A921-8271A0D30620}" dt="2025-05-07T19:27:02.232" v="271" actId="478"/>
          <ac:picMkLst>
            <pc:docMk/>
            <pc:sldMk cId="3010296726" sldId="275"/>
            <ac:picMk id="4" creationId="{DAEA9FE4-0FC6-338A-4DA2-0075FC98E76E}"/>
          </ac:picMkLst>
        </pc:picChg>
        <pc:picChg chg="add del">
          <ac:chgData name="Susana Cordoba" userId="686e4c8e-46e0-4291-b235-19de48f9164f" providerId="ADAL" clId="{1207C0EC-838F-4F80-A921-8271A0D30620}" dt="2025-05-07T19:30:13.718" v="322" actId="478"/>
          <ac:picMkLst>
            <pc:docMk/>
            <pc:sldMk cId="3010296726" sldId="275"/>
            <ac:picMk id="6" creationId="{EA4FCB8F-9435-907C-F934-0966F4B4F04E}"/>
          </ac:picMkLst>
        </pc:picChg>
        <pc:picChg chg="add del mod">
          <ac:chgData name="Susana Cordoba" userId="686e4c8e-46e0-4291-b235-19de48f9164f" providerId="ADAL" clId="{1207C0EC-838F-4F80-A921-8271A0D30620}" dt="2025-05-07T19:30:41.584" v="326" actId="478"/>
          <ac:picMkLst>
            <pc:docMk/>
            <pc:sldMk cId="3010296726" sldId="275"/>
            <ac:picMk id="7" creationId="{87DD48D2-C20E-198E-D9B8-E3BBEC88677C}"/>
          </ac:picMkLst>
        </pc:picChg>
        <pc:picChg chg="add del mod">
          <ac:chgData name="Susana Cordoba" userId="686e4c8e-46e0-4291-b235-19de48f9164f" providerId="ADAL" clId="{1207C0EC-838F-4F80-A921-8271A0D30620}" dt="2025-05-07T19:30:42.493" v="327" actId="478"/>
          <ac:picMkLst>
            <pc:docMk/>
            <pc:sldMk cId="3010296726" sldId="275"/>
            <ac:picMk id="8" creationId="{4CCF6AA4-159D-CF70-A150-9923E90B5D86}"/>
          </ac:picMkLst>
        </pc:picChg>
        <pc:picChg chg="add del mod">
          <ac:chgData name="Susana Cordoba" userId="686e4c8e-46e0-4291-b235-19de48f9164f" providerId="ADAL" clId="{1207C0EC-838F-4F80-A921-8271A0D30620}" dt="2025-05-07T19:30:41.584" v="326" actId="478"/>
          <ac:picMkLst>
            <pc:docMk/>
            <pc:sldMk cId="3010296726" sldId="275"/>
            <ac:picMk id="9" creationId="{55430102-FDA8-6282-74F8-D5511DD9A23F}"/>
          </ac:picMkLst>
        </pc:picChg>
        <pc:picChg chg="add del mod">
          <ac:chgData name="Susana Cordoba" userId="686e4c8e-46e0-4291-b235-19de48f9164f" providerId="ADAL" clId="{1207C0EC-838F-4F80-A921-8271A0D30620}" dt="2025-05-07T19:30:41.584" v="326" actId="478"/>
          <ac:picMkLst>
            <pc:docMk/>
            <pc:sldMk cId="3010296726" sldId="275"/>
            <ac:picMk id="17" creationId="{76B1088C-E5EB-F207-D07A-97257C00331C}"/>
          </ac:picMkLst>
        </pc:picChg>
        <pc:picChg chg="del">
          <ac:chgData name="Susana Cordoba" userId="686e4c8e-46e0-4291-b235-19de48f9164f" providerId="ADAL" clId="{1207C0EC-838F-4F80-A921-8271A0D30620}" dt="2025-05-07T19:30:41.584" v="326" actId="478"/>
          <ac:picMkLst>
            <pc:docMk/>
            <pc:sldMk cId="3010296726" sldId="275"/>
            <ac:picMk id="28" creationId="{818C9500-683B-326D-B09F-A63E05CF990C}"/>
          </ac:picMkLst>
        </pc:picChg>
        <pc:picChg chg="add mod">
          <ac:chgData name="Susana Cordoba" userId="686e4c8e-46e0-4291-b235-19de48f9164f" providerId="ADAL" clId="{1207C0EC-838F-4F80-A921-8271A0D30620}" dt="2025-05-07T19:30:49.856" v="331" actId="1076"/>
          <ac:picMkLst>
            <pc:docMk/>
            <pc:sldMk cId="3010296726" sldId="275"/>
            <ac:picMk id="39" creationId="{2442FE42-7CE3-54BB-2EAF-DC6E4943D7EA}"/>
          </ac:picMkLst>
        </pc:picChg>
      </pc:sldChg>
      <pc:sldChg chg="addSp delSp modSp mod">
        <pc:chgData name="Susana Cordoba" userId="686e4c8e-46e0-4291-b235-19de48f9164f" providerId="ADAL" clId="{1207C0EC-838F-4F80-A921-8271A0D30620}" dt="2025-05-07T20:38:31.596" v="1255" actId="1076"/>
        <pc:sldMkLst>
          <pc:docMk/>
          <pc:sldMk cId="2640901504" sldId="276"/>
        </pc:sldMkLst>
        <pc:spChg chg="mod">
          <ac:chgData name="Susana Cordoba" userId="686e4c8e-46e0-4291-b235-19de48f9164f" providerId="ADAL" clId="{1207C0EC-838F-4F80-A921-8271A0D30620}" dt="2025-05-07T19:45:41.246" v="575" actId="1076"/>
          <ac:spMkLst>
            <pc:docMk/>
            <pc:sldMk cId="2640901504" sldId="276"/>
            <ac:spMk id="3" creationId="{E74F92F2-A367-9681-510C-D9DCCB4D693E}"/>
          </ac:spMkLst>
        </pc:spChg>
        <pc:spChg chg="del">
          <ac:chgData name="Susana Cordoba" userId="686e4c8e-46e0-4291-b235-19de48f9164f" providerId="ADAL" clId="{1207C0EC-838F-4F80-A921-8271A0D30620}" dt="2025-05-07T19:31:22.037" v="336" actId="478"/>
          <ac:spMkLst>
            <pc:docMk/>
            <pc:sldMk cId="2640901504" sldId="276"/>
            <ac:spMk id="5" creationId="{3F26B966-DA35-2EAE-4A12-296125BA16EC}"/>
          </ac:spMkLst>
        </pc:spChg>
        <pc:spChg chg="add mod">
          <ac:chgData name="Susana Cordoba" userId="686e4c8e-46e0-4291-b235-19de48f9164f" providerId="ADAL" clId="{1207C0EC-838F-4F80-A921-8271A0D30620}" dt="2025-05-07T20:38:21.274" v="1250" actId="1076"/>
          <ac:spMkLst>
            <pc:docMk/>
            <pc:sldMk cId="2640901504" sldId="276"/>
            <ac:spMk id="8" creationId="{DB69447C-6E2C-A10B-1279-C4328E19F3A3}"/>
          </ac:spMkLst>
        </pc:spChg>
        <pc:spChg chg="add mod">
          <ac:chgData name="Susana Cordoba" userId="686e4c8e-46e0-4291-b235-19de48f9164f" providerId="ADAL" clId="{1207C0EC-838F-4F80-A921-8271A0D30620}" dt="2025-05-07T20:38:31.596" v="1255" actId="1076"/>
          <ac:spMkLst>
            <pc:docMk/>
            <pc:sldMk cId="2640901504" sldId="276"/>
            <ac:spMk id="10" creationId="{7C1D6196-C67E-BFE9-BBAA-E1D6DAE91898}"/>
          </ac:spMkLst>
        </pc:spChg>
        <pc:spChg chg="add mod">
          <ac:chgData name="Susana Cordoba" userId="686e4c8e-46e0-4291-b235-19de48f9164f" providerId="ADAL" clId="{1207C0EC-838F-4F80-A921-8271A0D30620}" dt="2025-05-07T20:38:29.237" v="1254" actId="1076"/>
          <ac:spMkLst>
            <pc:docMk/>
            <pc:sldMk cId="2640901504" sldId="276"/>
            <ac:spMk id="11" creationId="{D62C9996-044A-7381-9CDA-08FDF829AF8E}"/>
          </ac:spMkLst>
        </pc:spChg>
        <pc:spChg chg="add mod">
          <ac:chgData name="Susana Cordoba" userId="686e4c8e-46e0-4291-b235-19de48f9164f" providerId="ADAL" clId="{1207C0EC-838F-4F80-A921-8271A0D30620}" dt="2025-05-07T20:38:26.634" v="1253" actId="1076"/>
          <ac:spMkLst>
            <pc:docMk/>
            <pc:sldMk cId="2640901504" sldId="276"/>
            <ac:spMk id="12" creationId="{77DFE238-544D-43B0-947D-739AA22240AA}"/>
          </ac:spMkLst>
        </pc:spChg>
        <pc:picChg chg="del">
          <ac:chgData name="Susana Cordoba" userId="686e4c8e-46e0-4291-b235-19de48f9164f" providerId="ADAL" clId="{1207C0EC-838F-4F80-A921-8271A0D30620}" dt="2025-05-07T19:31:31.541" v="338" actId="478"/>
          <ac:picMkLst>
            <pc:docMk/>
            <pc:sldMk cId="2640901504" sldId="276"/>
            <ac:picMk id="7" creationId="{E2DEB5CB-4C52-5834-FFFB-C54D206BC086}"/>
          </ac:picMkLst>
        </pc:picChg>
        <pc:picChg chg="add mod">
          <ac:chgData name="Susana Cordoba" userId="686e4c8e-46e0-4291-b235-19de48f9164f" providerId="ADAL" clId="{1207C0EC-838F-4F80-A921-8271A0D30620}" dt="2025-05-07T20:38:23.078" v="1251" actId="1076"/>
          <ac:picMkLst>
            <pc:docMk/>
            <pc:sldMk cId="2640901504" sldId="276"/>
            <ac:picMk id="9" creationId="{559A7797-E3A8-D22F-9E1B-559C8728BD84}"/>
          </ac:picMkLst>
        </pc:picChg>
        <pc:picChg chg="add mod">
          <ac:chgData name="Susana Cordoba" userId="686e4c8e-46e0-4291-b235-19de48f9164f" providerId="ADAL" clId="{1207C0EC-838F-4F80-A921-8271A0D30620}" dt="2025-05-07T19:39:19" v="460"/>
          <ac:picMkLst>
            <pc:docMk/>
            <pc:sldMk cId="2640901504" sldId="276"/>
            <ac:picMk id="13" creationId="{4E2A3490-8FCA-6EA0-031A-F64875ADEE08}"/>
          </ac:picMkLst>
        </pc:picChg>
      </pc:sldChg>
      <pc:sldChg chg="addSp delSp modSp mod">
        <pc:chgData name="Susana Cordoba" userId="686e4c8e-46e0-4291-b235-19de48f9164f" providerId="ADAL" clId="{1207C0EC-838F-4F80-A921-8271A0D30620}" dt="2025-05-07T20:39:50.442" v="1265" actId="1076"/>
        <pc:sldMkLst>
          <pc:docMk/>
          <pc:sldMk cId="3806982924" sldId="277"/>
        </pc:sldMkLst>
        <pc:spChg chg="mod">
          <ac:chgData name="Susana Cordoba" userId="686e4c8e-46e0-4291-b235-19de48f9164f" providerId="ADAL" clId="{1207C0EC-838F-4F80-A921-8271A0D30620}" dt="2025-05-07T19:34:01.740" v="389" actId="1076"/>
          <ac:spMkLst>
            <pc:docMk/>
            <pc:sldMk cId="3806982924" sldId="277"/>
            <ac:spMk id="2" creationId="{EE5F702A-510D-53E7-17D1-FCAF7F265CB1}"/>
          </ac:spMkLst>
        </pc:spChg>
        <pc:spChg chg="mod">
          <ac:chgData name="Susana Cordoba" userId="686e4c8e-46e0-4291-b235-19de48f9164f" providerId="ADAL" clId="{1207C0EC-838F-4F80-A921-8271A0D30620}" dt="2025-05-07T20:39:43.293" v="1264" actId="255"/>
          <ac:spMkLst>
            <pc:docMk/>
            <pc:sldMk cId="3806982924" sldId="277"/>
            <ac:spMk id="5" creationId="{6D2DDAE4-97CC-BEA2-EA84-82AD2BA0D535}"/>
          </ac:spMkLst>
        </pc:spChg>
        <pc:spChg chg="add mod">
          <ac:chgData name="Susana Cordoba" userId="686e4c8e-46e0-4291-b235-19de48f9164f" providerId="ADAL" clId="{1207C0EC-838F-4F80-A921-8271A0D30620}" dt="2025-05-07T20:39:50.442" v="1265" actId="1076"/>
          <ac:spMkLst>
            <pc:docMk/>
            <pc:sldMk cId="3806982924" sldId="277"/>
            <ac:spMk id="6" creationId="{503E08D0-1B2D-9D2F-73B4-E61D45C6431A}"/>
          </ac:spMkLst>
        </pc:spChg>
        <pc:spChg chg="add mod">
          <ac:chgData name="Susana Cordoba" userId="686e4c8e-46e0-4291-b235-19de48f9164f" providerId="ADAL" clId="{1207C0EC-838F-4F80-A921-8271A0D30620}" dt="2025-05-07T20:39:50.442" v="1265" actId="1076"/>
          <ac:spMkLst>
            <pc:docMk/>
            <pc:sldMk cId="3806982924" sldId="277"/>
            <ac:spMk id="7" creationId="{E9EEB028-E905-8745-A039-FEA99B295130}"/>
          </ac:spMkLst>
        </pc:spChg>
        <pc:spChg chg="add mod">
          <ac:chgData name="Susana Cordoba" userId="686e4c8e-46e0-4291-b235-19de48f9164f" providerId="ADAL" clId="{1207C0EC-838F-4F80-A921-8271A0D30620}" dt="2025-05-07T20:39:50.442" v="1265" actId="1076"/>
          <ac:spMkLst>
            <pc:docMk/>
            <pc:sldMk cId="3806982924" sldId="277"/>
            <ac:spMk id="8" creationId="{11359641-932D-02C5-7BC4-DC57E4DAA84E}"/>
          </ac:spMkLst>
        </pc:spChg>
        <pc:spChg chg="add mod">
          <ac:chgData name="Susana Cordoba" userId="686e4c8e-46e0-4291-b235-19de48f9164f" providerId="ADAL" clId="{1207C0EC-838F-4F80-A921-8271A0D30620}" dt="2025-05-07T20:39:50.442" v="1265" actId="1076"/>
          <ac:spMkLst>
            <pc:docMk/>
            <pc:sldMk cId="3806982924" sldId="277"/>
            <ac:spMk id="9" creationId="{1A62FD3B-5223-1017-CFDA-71EA743B9247}"/>
          </ac:spMkLst>
        </pc:spChg>
        <pc:picChg chg="del">
          <ac:chgData name="Susana Cordoba" userId="686e4c8e-46e0-4291-b235-19de48f9164f" providerId="ADAL" clId="{1207C0EC-838F-4F80-A921-8271A0D30620}" dt="2025-05-07T19:33:56.686" v="386" actId="478"/>
          <ac:picMkLst>
            <pc:docMk/>
            <pc:sldMk cId="3806982924" sldId="277"/>
            <ac:picMk id="3" creationId="{7999991F-346C-CEED-F721-5499E7EEBA70}"/>
          </ac:picMkLst>
        </pc:picChg>
        <pc:picChg chg="add mod">
          <ac:chgData name="Susana Cordoba" userId="686e4c8e-46e0-4291-b235-19de48f9164f" providerId="ADAL" clId="{1207C0EC-838F-4F80-A921-8271A0D30620}" dt="2025-05-07T20:38:58.996" v="1260" actId="14100"/>
          <ac:picMkLst>
            <pc:docMk/>
            <pc:sldMk cId="3806982924" sldId="277"/>
            <ac:picMk id="4" creationId="{79E37754-F1BE-E050-8848-2BA38CEA411F}"/>
          </ac:picMkLst>
        </pc:picChg>
        <pc:picChg chg="add mod">
          <ac:chgData name="Susana Cordoba" userId="686e4c8e-46e0-4291-b235-19de48f9164f" providerId="ADAL" clId="{1207C0EC-838F-4F80-A921-8271A0D30620}" dt="2025-05-07T19:39:23.146" v="461"/>
          <ac:picMkLst>
            <pc:docMk/>
            <pc:sldMk cId="3806982924" sldId="277"/>
            <ac:picMk id="10" creationId="{10D1E3F4-EB75-DE39-5286-191628BC81B3}"/>
          </ac:picMkLst>
        </pc:picChg>
      </pc:sldChg>
      <pc:sldChg chg="addSp delSp modSp mod">
        <pc:chgData name="Susana Cordoba" userId="686e4c8e-46e0-4291-b235-19de48f9164f" providerId="ADAL" clId="{1207C0EC-838F-4F80-A921-8271A0D30620}" dt="2025-05-07T20:40:16.428" v="1269" actId="1076"/>
        <pc:sldMkLst>
          <pc:docMk/>
          <pc:sldMk cId="1696337191" sldId="278"/>
        </pc:sldMkLst>
        <pc:spChg chg="mod">
          <ac:chgData name="Susana Cordoba" userId="686e4c8e-46e0-4291-b235-19de48f9164f" providerId="ADAL" clId="{1207C0EC-838F-4F80-A921-8271A0D30620}" dt="2025-05-07T19:43:31.486" v="543" actId="20577"/>
          <ac:spMkLst>
            <pc:docMk/>
            <pc:sldMk cId="1696337191" sldId="278"/>
            <ac:spMk id="2" creationId="{EE9D7259-503A-45CA-306F-B868C163F9C0}"/>
          </ac:spMkLst>
        </pc:spChg>
        <pc:spChg chg="mod">
          <ac:chgData name="Susana Cordoba" userId="686e4c8e-46e0-4291-b235-19de48f9164f" providerId="ADAL" clId="{1207C0EC-838F-4F80-A921-8271A0D30620}" dt="2025-05-07T20:40:08.050" v="1267" actId="207"/>
          <ac:spMkLst>
            <pc:docMk/>
            <pc:sldMk cId="1696337191" sldId="278"/>
            <ac:spMk id="5" creationId="{3C2527BE-8C54-09DE-6953-B56A4C579B3E}"/>
          </ac:spMkLst>
        </pc:spChg>
        <pc:spChg chg="add mod">
          <ac:chgData name="Susana Cordoba" userId="686e4c8e-46e0-4291-b235-19de48f9164f" providerId="ADAL" clId="{1207C0EC-838F-4F80-A921-8271A0D30620}" dt="2025-05-07T20:27:06.549" v="1137" actId="1076"/>
          <ac:spMkLst>
            <pc:docMk/>
            <pc:sldMk cId="1696337191" sldId="278"/>
            <ac:spMk id="8" creationId="{6B46E831-4111-3E47-61C4-C7B5FE02A426}"/>
          </ac:spMkLst>
        </pc:spChg>
        <pc:spChg chg="add mod">
          <ac:chgData name="Susana Cordoba" userId="686e4c8e-46e0-4291-b235-19de48f9164f" providerId="ADAL" clId="{1207C0EC-838F-4F80-A921-8271A0D30620}" dt="2025-05-07T20:26:18.797" v="1120" actId="14100"/>
          <ac:spMkLst>
            <pc:docMk/>
            <pc:sldMk cId="1696337191" sldId="278"/>
            <ac:spMk id="9" creationId="{B5D1D35E-C938-1727-FEFA-4EF93168549A}"/>
          </ac:spMkLst>
        </pc:spChg>
        <pc:spChg chg="add mod">
          <ac:chgData name="Susana Cordoba" userId="686e4c8e-46e0-4291-b235-19de48f9164f" providerId="ADAL" clId="{1207C0EC-838F-4F80-A921-8271A0D30620}" dt="2025-05-07T20:27:00.921" v="1135" actId="14100"/>
          <ac:spMkLst>
            <pc:docMk/>
            <pc:sldMk cId="1696337191" sldId="278"/>
            <ac:spMk id="10" creationId="{CB02EA72-2A36-DF31-9A91-CC612C4F5794}"/>
          </ac:spMkLst>
        </pc:spChg>
        <pc:spChg chg="add mod">
          <ac:chgData name="Susana Cordoba" userId="686e4c8e-46e0-4291-b235-19de48f9164f" providerId="ADAL" clId="{1207C0EC-838F-4F80-A921-8271A0D30620}" dt="2025-05-07T20:26:14.937" v="1118" actId="1076"/>
          <ac:spMkLst>
            <pc:docMk/>
            <pc:sldMk cId="1696337191" sldId="278"/>
            <ac:spMk id="11" creationId="{A59D0F53-DC8F-0C0B-8640-FB4C52409EA8}"/>
          </ac:spMkLst>
        </pc:spChg>
        <pc:spChg chg="add mod">
          <ac:chgData name="Susana Cordoba" userId="686e4c8e-46e0-4291-b235-19de48f9164f" providerId="ADAL" clId="{1207C0EC-838F-4F80-A921-8271A0D30620}" dt="2025-05-07T20:26:55.761" v="1132" actId="1076"/>
          <ac:spMkLst>
            <pc:docMk/>
            <pc:sldMk cId="1696337191" sldId="278"/>
            <ac:spMk id="12" creationId="{5F9FF631-EE5D-E0B9-1B83-509A40E1445E}"/>
          </ac:spMkLst>
        </pc:spChg>
        <pc:picChg chg="del">
          <ac:chgData name="Susana Cordoba" userId="686e4c8e-46e0-4291-b235-19de48f9164f" providerId="ADAL" clId="{1207C0EC-838F-4F80-A921-8271A0D30620}" dt="2025-05-07T19:43:17.898" v="527" actId="478"/>
          <ac:picMkLst>
            <pc:docMk/>
            <pc:sldMk cId="1696337191" sldId="278"/>
            <ac:picMk id="3" creationId="{AFF66236-866A-B107-50B1-48C1596804C0}"/>
          </ac:picMkLst>
        </pc:picChg>
        <pc:picChg chg="add mod">
          <ac:chgData name="Susana Cordoba" userId="686e4c8e-46e0-4291-b235-19de48f9164f" providerId="ADAL" clId="{1207C0EC-838F-4F80-A921-8271A0D30620}" dt="2025-05-07T19:42:57.906" v="521"/>
          <ac:picMkLst>
            <pc:docMk/>
            <pc:sldMk cId="1696337191" sldId="278"/>
            <ac:picMk id="4" creationId="{6A7376D1-D819-DC93-9DE8-132A17C506E7}"/>
          </ac:picMkLst>
        </pc:picChg>
        <pc:picChg chg="add mod">
          <ac:chgData name="Susana Cordoba" userId="686e4c8e-46e0-4291-b235-19de48f9164f" providerId="ADAL" clId="{1207C0EC-838F-4F80-A921-8271A0D30620}" dt="2025-05-07T20:40:16.428" v="1269" actId="1076"/>
          <ac:picMkLst>
            <pc:docMk/>
            <pc:sldMk cId="1696337191" sldId="278"/>
            <ac:picMk id="6" creationId="{D411D329-6A42-168B-5B09-C60ED4E5FFAA}"/>
          </ac:picMkLst>
        </pc:picChg>
        <pc:picChg chg="add del mod">
          <ac:chgData name="Susana Cordoba" userId="686e4c8e-46e0-4291-b235-19de48f9164f" providerId="ADAL" clId="{1207C0EC-838F-4F80-A921-8271A0D30620}" dt="2025-05-07T19:43:26.215" v="529" actId="478"/>
          <ac:picMkLst>
            <pc:docMk/>
            <pc:sldMk cId="1696337191" sldId="278"/>
            <ac:picMk id="7" creationId="{50B76035-ADA6-3E23-58CB-A4A80DE87ABC}"/>
          </ac:picMkLst>
        </pc:picChg>
      </pc:sldChg>
      <pc:sldChg chg="addSp delSp modSp mod">
        <pc:chgData name="Susana Cordoba" userId="686e4c8e-46e0-4291-b235-19de48f9164f" providerId="ADAL" clId="{1207C0EC-838F-4F80-A921-8271A0D30620}" dt="2025-05-07T20:40:52.901" v="1278" actId="14100"/>
        <pc:sldMkLst>
          <pc:docMk/>
          <pc:sldMk cId="2479855347" sldId="279"/>
        </pc:sldMkLst>
        <pc:spChg chg="mod">
          <ac:chgData name="Susana Cordoba" userId="686e4c8e-46e0-4291-b235-19de48f9164f" providerId="ADAL" clId="{1207C0EC-838F-4F80-A921-8271A0D30620}" dt="2025-05-07T19:49:02.944" v="625"/>
          <ac:spMkLst>
            <pc:docMk/>
            <pc:sldMk cId="2479855347" sldId="279"/>
            <ac:spMk id="2" creationId="{0CC2D38F-D4E4-21B6-AF12-BBF2D0AB13EC}"/>
          </ac:spMkLst>
        </pc:spChg>
        <pc:spChg chg="mod">
          <ac:chgData name="Susana Cordoba" userId="686e4c8e-46e0-4291-b235-19de48f9164f" providerId="ADAL" clId="{1207C0EC-838F-4F80-A921-8271A0D30620}" dt="2025-05-07T20:40:51.314" v="1277" actId="1076"/>
          <ac:spMkLst>
            <pc:docMk/>
            <pc:sldMk cId="2479855347" sldId="279"/>
            <ac:spMk id="5" creationId="{8915448C-E1B7-0245-C53A-4876E0AB6808}"/>
          </ac:spMkLst>
        </pc:spChg>
        <pc:spChg chg="add mod">
          <ac:chgData name="Susana Cordoba" userId="686e4c8e-46e0-4291-b235-19de48f9164f" providerId="ADAL" clId="{1207C0EC-838F-4F80-A921-8271A0D30620}" dt="2025-05-07T20:40:32.140" v="1271" actId="1076"/>
          <ac:spMkLst>
            <pc:docMk/>
            <pc:sldMk cId="2479855347" sldId="279"/>
            <ac:spMk id="7" creationId="{D24F3137-BA60-1436-D300-D2B3432A757F}"/>
          </ac:spMkLst>
        </pc:spChg>
        <pc:spChg chg="add mod">
          <ac:chgData name="Susana Cordoba" userId="686e4c8e-46e0-4291-b235-19de48f9164f" providerId="ADAL" clId="{1207C0EC-838F-4F80-A921-8271A0D30620}" dt="2025-05-07T20:40:32.140" v="1271" actId="1076"/>
          <ac:spMkLst>
            <pc:docMk/>
            <pc:sldMk cId="2479855347" sldId="279"/>
            <ac:spMk id="8" creationId="{694D085C-DDDC-F1F8-3DCC-35456129D07E}"/>
          </ac:spMkLst>
        </pc:spChg>
        <pc:spChg chg="add mod">
          <ac:chgData name="Susana Cordoba" userId="686e4c8e-46e0-4291-b235-19de48f9164f" providerId="ADAL" clId="{1207C0EC-838F-4F80-A921-8271A0D30620}" dt="2025-05-07T20:40:32.140" v="1271" actId="1076"/>
          <ac:spMkLst>
            <pc:docMk/>
            <pc:sldMk cId="2479855347" sldId="279"/>
            <ac:spMk id="9" creationId="{211C1CED-0021-7200-1302-E641C2926EAA}"/>
          </ac:spMkLst>
        </pc:spChg>
        <pc:spChg chg="add mod">
          <ac:chgData name="Susana Cordoba" userId="686e4c8e-46e0-4291-b235-19de48f9164f" providerId="ADAL" clId="{1207C0EC-838F-4F80-A921-8271A0D30620}" dt="2025-05-07T20:40:32.140" v="1271" actId="1076"/>
          <ac:spMkLst>
            <pc:docMk/>
            <pc:sldMk cId="2479855347" sldId="279"/>
            <ac:spMk id="10" creationId="{145E6188-3BAC-2E17-F63E-4FD3327D8068}"/>
          </ac:spMkLst>
        </pc:spChg>
        <pc:grpChg chg="mod">
          <ac:chgData name="Susana Cordoba" userId="686e4c8e-46e0-4291-b235-19de48f9164f" providerId="ADAL" clId="{1207C0EC-838F-4F80-A921-8271A0D30620}" dt="2025-05-07T19:46:22.965" v="582" actId="14100"/>
          <ac:grpSpMkLst>
            <pc:docMk/>
            <pc:sldMk cId="2479855347" sldId="279"/>
            <ac:grpSpMk id="18" creationId="{EE959635-FFE0-A9C2-84B1-0804A9239BCD}"/>
          </ac:grpSpMkLst>
        </pc:grpChg>
        <pc:picChg chg="del">
          <ac:chgData name="Susana Cordoba" userId="686e4c8e-46e0-4291-b235-19de48f9164f" providerId="ADAL" clId="{1207C0EC-838F-4F80-A921-8271A0D30620}" dt="2025-05-07T19:44:30.229" v="559" actId="478"/>
          <ac:picMkLst>
            <pc:docMk/>
            <pc:sldMk cId="2479855347" sldId="279"/>
            <ac:picMk id="3" creationId="{65430E11-B0D1-3622-C0FA-F168AD7BC51E}"/>
          </ac:picMkLst>
        </pc:picChg>
        <pc:picChg chg="add mod">
          <ac:chgData name="Susana Cordoba" userId="686e4c8e-46e0-4291-b235-19de48f9164f" providerId="ADAL" clId="{1207C0EC-838F-4F80-A921-8271A0D30620}" dt="2025-05-07T19:45:58.136" v="579"/>
          <ac:picMkLst>
            <pc:docMk/>
            <pc:sldMk cId="2479855347" sldId="279"/>
            <ac:picMk id="4" creationId="{B06EE0AB-D003-8792-0A84-F667075B373F}"/>
          </ac:picMkLst>
        </pc:picChg>
        <pc:picChg chg="add mod">
          <ac:chgData name="Susana Cordoba" userId="686e4c8e-46e0-4291-b235-19de48f9164f" providerId="ADAL" clId="{1207C0EC-838F-4F80-A921-8271A0D30620}" dt="2025-05-07T20:40:52.901" v="1278" actId="14100"/>
          <ac:picMkLst>
            <pc:docMk/>
            <pc:sldMk cId="2479855347" sldId="279"/>
            <ac:picMk id="6" creationId="{0988FA7E-3F8D-5946-0033-1D7B8AAF3382}"/>
          </ac:picMkLst>
        </pc:picChg>
      </pc:sldChg>
      <pc:sldChg chg="addSp delSp modSp mod">
        <pc:chgData name="Susana Cordoba" userId="686e4c8e-46e0-4291-b235-19de48f9164f" providerId="ADAL" clId="{1207C0EC-838F-4F80-A921-8271A0D30620}" dt="2025-05-07T20:40:58.792" v="1279" actId="207"/>
        <pc:sldMkLst>
          <pc:docMk/>
          <pc:sldMk cId="4286274877" sldId="280"/>
        </pc:sldMkLst>
        <pc:spChg chg="mod">
          <ac:chgData name="Susana Cordoba" userId="686e4c8e-46e0-4291-b235-19de48f9164f" providerId="ADAL" clId="{1207C0EC-838F-4F80-A921-8271A0D30620}" dt="2025-05-07T19:50:39.711" v="642" actId="1076"/>
          <ac:spMkLst>
            <pc:docMk/>
            <pc:sldMk cId="4286274877" sldId="280"/>
            <ac:spMk id="2" creationId="{8EB3F87B-BBE6-05EB-DAF9-934E5D1163EF}"/>
          </ac:spMkLst>
        </pc:spChg>
        <pc:spChg chg="mod">
          <ac:chgData name="Susana Cordoba" userId="686e4c8e-46e0-4291-b235-19de48f9164f" providerId="ADAL" clId="{1207C0EC-838F-4F80-A921-8271A0D30620}" dt="2025-05-07T20:40:58.792" v="1279" actId="207"/>
          <ac:spMkLst>
            <pc:docMk/>
            <pc:sldMk cId="4286274877" sldId="280"/>
            <ac:spMk id="5" creationId="{EBB6140D-1AA7-6A03-A483-A1157B017D2F}"/>
          </ac:spMkLst>
        </pc:spChg>
        <pc:spChg chg="add mod">
          <ac:chgData name="Susana Cordoba" userId="686e4c8e-46e0-4291-b235-19de48f9164f" providerId="ADAL" clId="{1207C0EC-838F-4F80-A921-8271A0D30620}" dt="2025-05-07T19:52:38.704" v="666" actId="1076"/>
          <ac:spMkLst>
            <pc:docMk/>
            <pc:sldMk cId="4286274877" sldId="280"/>
            <ac:spMk id="8" creationId="{E414E86D-AE22-B9C3-CA44-26A6CB69673B}"/>
          </ac:spMkLst>
        </pc:spChg>
        <pc:spChg chg="add mod">
          <ac:chgData name="Susana Cordoba" userId="686e4c8e-46e0-4291-b235-19de48f9164f" providerId="ADAL" clId="{1207C0EC-838F-4F80-A921-8271A0D30620}" dt="2025-05-07T19:53:00.759" v="673" actId="1076"/>
          <ac:spMkLst>
            <pc:docMk/>
            <pc:sldMk cId="4286274877" sldId="280"/>
            <ac:spMk id="9" creationId="{F6F9FC25-52F6-63E2-6A37-E5765185F0D8}"/>
          </ac:spMkLst>
        </pc:spChg>
        <pc:grpChg chg="mod">
          <ac:chgData name="Susana Cordoba" userId="686e4c8e-46e0-4291-b235-19de48f9164f" providerId="ADAL" clId="{1207C0EC-838F-4F80-A921-8271A0D30620}" dt="2025-05-07T19:53:04.851" v="674" actId="1076"/>
          <ac:grpSpMkLst>
            <pc:docMk/>
            <pc:sldMk cId="4286274877" sldId="280"/>
            <ac:grpSpMk id="18" creationId="{CBFFD56F-B441-6B2A-D6AB-36EC3AD2A42C}"/>
          </ac:grpSpMkLst>
        </pc:grpChg>
        <pc:picChg chg="del">
          <ac:chgData name="Susana Cordoba" userId="686e4c8e-46e0-4291-b235-19de48f9164f" providerId="ADAL" clId="{1207C0EC-838F-4F80-A921-8271A0D30620}" dt="2025-05-07T19:49:21.850" v="626" actId="478"/>
          <ac:picMkLst>
            <pc:docMk/>
            <pc:sldMk cId="4286274877" sldId="280"/>
            <ac:picMk id="3" creationId="{318E74AF-67E7-EBB4-37D8-12820BDADC4D}"/>
          </ac:picMkLst>
        </pc:picChg>
        <pc:picChg chg="add del mod">
          <ac:chgData name="Susana Cordoba" userId="686e4c8e-46e0-4291-b235-19de48f9164f" providerId="ADAL" clId="{1207C0EC-838F-4F80-A921-8271A0D30620}" dt="2025-05-07T19:51:14.554" v="649" actId="478"/>
          <ac:picMkLst>
            <pc:docMk/>
            <pc:sldMk cId="4286274877" sldId="280"/>
            <ac:picMk id="4" creationId="{DB138BDA-E660-F304-B266-D9A09D276D4E}"/>
          </ac:picMkLst>
        </pc:picChg>
        <pc:picChg chg="add mod">
          <ac:chgData name="Susana Cordoba" userId="686e4c8e-46e0-4291-b235-19de48f9164f" providerId="ADAL" clId="{1207C0EC-838F-4F80-A921-8271A0D30620}" dt="2025-05-07T20:28:26.585" v="1156" actId="1076"/>
          <ac:picMkLst>
            <pc:docMk/>
            <pc:sldMk cId="4286274877" sldId="280"/>
            <ac:picMk id="6" creationId="{BAF7873F-020C-2181-FC73-0B9F460777FA}"/>
          </ac:picMkLst>
        </pc:picChg>
        <pc:picChg chg="add mod">
          <ac:chgData name="Susana Cordoba" userId="686e4c8e-46e0-4291-b235-19de48f9164f" providerId="ADAL" clId="{1207C0EC-838F-4F80-A921-8271A0D30620}" dt="2025-05-07T19:51:35.051" v="654"/>
          <ac:picMkLst>
            <pc:docMk/>
            <pc:sldMk cId="4286274877" sldId="280"/>
            <ac:picMk id="7" creationId="{33F6BEED-BCB2-2B7C-F373-D093070FE4AD}"/>
          </ac:picMkLst>
        </pc:picChg>
      </pc:sldChg>
      <pc:sldChg chg="addSp delSp modSp mod">
        <pc:chgData name="Susana Cordoba" userId="686e4c8e-46e0-4291-b235-19de48f9164f" providerId="ADAL" clId="{1207C0EC-838F-4F80-A921-8271A0D30620}" dt="2025-05-07T19:54:46.099" v="684" actId="1076"/>
        <pc:sldMkLst>
          <pc:docMk/>
          <pc:sldMk cId="433940014" sldId="281"/>
        </pc:sldMkLst>
        <pc:spChg chg="mod">
          <ac:chgData name="Susana Cordoba" userId="686e4c8e-46e0-4291-b235-19de48f9164f" providerId="ADAL" clId="{1207C0EC-838F-4F80-A921-8271A0D30620}" dt="2025-05-07T19:54:26.971" v="679"/>
          <ac:spMkLst>
            <pc:docMk/>
            <pc:sldMk cId="433940014" sldId="281"/>
            <ac:spMk id="2" creationId="{8C4EAE40-5D12-5C78-F125-33C8EF002D09}"/>
          </ac:spMkLst>
        </pc:spChg>
        <pc:spChg chg="del">
          <ac:chgData name="Susana Cordoba" userId="686e4c8e-46e0-4291-b235-19de48f9164f" providerId="ADAL" clId="{1207C0EC-838F-4F80-A921-8271A0D30620}" dt="2025-05-07T19:54:32.946" v="680" actId="478"/>
          <ac:spMkLst>
            <pc:docMk/>
            <pc:sldMk cId="433940014" sldId="281"/>
            <ac:spMk id="5" creationId="{590F55C0-C8F2-C782-5608-44B4E7097B9E}"/>
          </ac:spMkLst>
        </pc:spChg>
        <pc:grpChg chg="mod">
          <ac:chgData name="Susana Cordoba" userId="686e4c8e-46e0-4291-b235-19de48f9164f" providerId="ADAL" clId="{1207C0EC-838F-4F80-A921-8271A0D30620}" dt="2025-05-07T19:54:43.741" v="683" actId="14100"/>
          <ac:grpSpMkLst>
            <pc:docMk/>
            <pc:sldMk cId="433940014" sldId="281"/>
            <ac:grpSpMk id="18" creationId="{DAD53194-52FF-EF93-D32B-B9A84AA08F2F}"/>
          </ac:grpSpMkLst>
        </pc:grpChg>
        <pc:picChg chg="del">
          <ac:chgData name="Susana Cordoba" userId="686e4c8e-46e0-4291-b235-19de48f9164f" providerId="ADAL" clId="{1207C0EC-838F-4F80-A921-8271A0D30620}" dt="2025-05-07T19:53:16.057" v="675" actId="478"/>
          <ac:picMkLst>
            <pc:docMk/>
            <pc:sldMk cId="433940014" sldId="281"/>
            <ac:picMk id="3" creationId="{3DF056EE-01EC-21F4-3F41-39FB9BABD389}"/>
          </ac:picMkLst>
        </pc:picChg>
        <pc:picChg chg="add mod">
          <ac:chgData name="Susana Cordoba" userId="686e4c8e-46e0-4291-b235-19de48f9164f" providerId="ADAL" clId="{1207C0EC-838F-4F80-A921-8271A0D30620}" dt="2025-05-07T19:53:18.079" v="676"/>
          <ac:picMkLst>
            <pc:docMk/>
            <pc:sldMk cId="433940014" sldId="281"/>
            <ac:picMk id="4" creationId="{DC099B36-D1B0-F602-E3A2-5867A2F64791}"/>
          </ac:picMkLst>
        </pc:picChg>
        <pc:picChg chg="add mod">
          <ac:chgData name="Susana Cordoba" userId="686e4c8e-46e0-4291-b235-19de48f9164f" providerId="ADAL" clId="{1207C0EC-838F-4F80-A921-8271A0D30620}" dt="2025-05-07T19:54:46.099" v="684" actId="1076"/>
          <ac:picMkLst>
            <pc:docMk/>
            <pc:sldMk cId="433940014" sldId="281"/>
            <ac:picMk id="6" creationId="{D420A4EA-1019-BC42-45F6-178B54100749}"/>
          </ac:picMkLst>
        </pc:picChg>
      </pc:sldChg>
      <pc:sldChg chg="addSp delSp modSp mod">
        <pc:chgData name="Susana Cordoba" userId="686e4c8e-46e0-4291-b235-19de48f9164f" providerId="ADAL" clId="{1207C0EC-838F-4F80-A921-8271A0D30620}" dt="2025-05-07T20:41:55.287" v="1283" actId="14100"/>
        <pc:sldMkLst>
          <pc:docMk/>
          <pc:sldMk cId="1146726142" sldId="283"/>
        </pc:sldMkLst>
        <pc:spChg chg="mod">
          <ac:chgData name="Susana Cordoba" userId="686e4c8e-46e0-4291-b235-19de48f9164f" providerId="ADAL" clId="{1207C0EC-838F-4F80-A921-8271A0D30620}" dt="2025-05-07T20:32:59.564" v="1212" actId="1076"/>
          <ac:spMkLst>
            <pc:docMk/>
            <pc:sldMk cId="1146726142" sldId="283"/>
            <ac:spMk id="2" creationId="{7E5CA672-730C-0CE7-C9C4-7AA676E276FF}"/>
          </ac:spMkLst>
        </pc:spChg>
        <pc:spChg chg="mod">
          <ac:chgData name="Susana Cordoba" userId="686e4c8e-46e0-4291-b235-19de48f9164f" providerId="ADAL" clId="{1207C0EC-838F-4F80-A921-8271A0D30620}" dt="2025-05-07T20:41:55.287" v="1283" actId="14100"/>
          <ac:spMkLst>
            <pc:docMk/>
            <pc:sldMk cId="1146726142" sldId="283"/>
            <ac:spMk id="5" creationId="{E0EF60EC-4D0C-6753-CF46-E35B6AF74396}"/>
          </ac:spMkLst>
        </pc:spChg>
        <pc:spChg chg="add del mod">
          <ac:chgData name="Susana Cordoba" userId="686e4c8e-46e0-4291-b235-19de48f9164f" providerId="ADAL" clId="{1207C0EC-838F-4F80-A921-8271A0D30620}" dt="2025-05-07T19:59:12.043" v="744" actId="478"/>
          <ac:spMkLst>
            <pc:docMk/>
            <pc:sldMk cId="1146726142" sldId="283"/>
            <ac:spMk id="7" creationId="{3226ED2B-B89E-9B41-5203-0B66D6574139}"/>
          </ac:spMkLst>
        </pc:spChg>
        <pc:spChg chg="add mod">
          <ac:chgData name="Susana Cordoba" userId="686e4c8e-46e0-4291-b235-19de48f9164f" providerId="ADAL" clId="{1207C0EC-838F-4F80-A921-8271A0D30620}" dt="2025-05-07T19:58:21.989" v="735" actId="1076"/>
          <ac:spMkLst>
            <pc:docMk/>
            <pc:sldMk cId="1146726142" sldId="283"/>
            <ac:spMk id="9" creationId="{B5E6696E-B28E-C395-1C67-722DCDFCC94A}"/>
          </ac:spMkLst>
        </pc:spChg>
        <pc:spChg chg="add mod">
          <ac:chgData name="Susana Cordoba" userId="686e4c8e-46e0-4291-b235-19de48f9164f" providerId="ADAL" clId="{1207C0EC-838F-4F80-A921-8271A0D30620}" dt="2025-05-07T19:58:12.874" v="731" actId="1076"/>
          <ac:spMkLst>
            <pc:docMk/>
            <pc:sldMk cId="1146726142" sldId="283"/>
            <ac:spMk id="10" creationId="{0D52DF21-F5F6-16F3-FFAC-4CD9B4773F5D}"/>
          </ac:spMkLst>
        </pc:spChg>
        <pc:spChg chg="add mod">
          <ac:chgData name="Susana Cordoba" userId="686e4c8e-46e0-4291-b235-19de48f9164f" providerId="ADAL" clId="{1207C0EC-838F-4F80-A921-8271A0D30620}" dt="2025-05-07T19:58:18.041" v="733" actId="1076"/>
          <ac:spMkLst>
            <pc:docMk/>
            <pc:sldMk cId="1146726142" sldId="283"/>
            <ac:spMk id="11" creationId="{D2BDEE3B-B5DD-8E5A-5879-0664AB623016}"/>
          </ac:spMkLst>
        </pc:spChg>
        <pc:spChg chg="add mod">
          <ac:chgData name="Susana Cordoba" userId="686e4c8e-46e0-4291-b235-19de48f9164f" providerId="ADAL" clId="{1207C0EC-838F-4F80-A921-8271A0D30620}" dt="2025-05-07T19:58:06.918" v="729" actId="403"/>
          <ac:spMkLst>
            <pc:docMk/>
            <pc:sldMk cId="1146726142" sldId="283"/>
            <ac:spMk id="12" creationId="{536F0189-3D93-D450-24C6-45D0454DE2DE}"/>
          </ac:spMkLst>
        </pc:spChg>
        <pc:spChg chg="add mod">
          <ac:chgData name="Susana Cordoba" userId="686e4c8e-46e0-4291-b235-19de48f9164f" providerId="ADAL" clId="{1207C0EC-838F-4F80-A921-8271A0D30620}" dt="2025-05-07T19:58:06.918" v="729" actId="403"/>
          <ac:spMkLst>
            <pc:docMk/>
            <pc:sldMk cId="1146726142" sldId="283"/>
            <ac:spMk id="13" creationId="{39D2617F-1FF6-B324-7625-E4AE56E00652}"/>
          </ac:spMkLst>
        </pc:spChg>
        <pc:spChg chg="add mod">
          <ac:chgData name="Susana Cordoba" userId="686e4c8e-46e0-4291-b235-19de48f9164f" providerId="ADAL" clId="{1207C0EC-838F-4F80-A921-8271A0D30620}" dt="2025-05-07T19:58:06.918" v="729" actId="403"/>
          <ac:spMkLst>
            <pc:docMk/>
            <pc:sldMk cId="1146726142" sldId="283"/>
            <ac:spMk id="14" creationId="{18340E00-EC1E-AE60-11CC-FB5703E70311}"/>
          </ac:spMkLst>
        </pc:spChg>
        <pc:spChg chg="add del mod">
          <ac:chgData name="Susana Cordoba" userId="686e4c8e-46e0-4291-b235-19de48f9164f" providerId="ADAL" clId="{1207C0EC-838F-4F80-A921-8271A0D30620}" dt="2025-05-07T20:32:02.743" v="1196" actId="478"/>
          <ac:spMkLst>
            <pc:docMk/>
            <pc:sldMk cId="1146726142" sldId="283"/>
            <ac:spMk id="20" creationId="{FF575C51-415A-C482-37E0-12928E78613B}"/>
          </ac:spMkLst>
        </pc:spChg>
        <pc:spChg chg="mod">
          <ac:chgData name="Susana Cordoba" userId="686e4c8e-46e0-4291-b235-19de48f9164f" providerId="ADAL" clId="{1207C0EC-838F-4F80-A921-8271A0D30620}" dt="2025-05-07T20:05:30.115" v="843" actId="403"/>
          <ac:spMkLst>
            <pc:docMk/>
            <pc:sldMk cId="1146726142" sldId="283"/>
            <ac:spMk id="24" creationId="{52A4CDB8-A07C-878B-1ED1-8952D482BDEE}"/>
          </ac:spMkLst>
        </pc:spChg>
        <pc:spChg chg="mod">
          <ac:chgData name="Susana Cordoba" userId="686e4c8e-46e0-4291-b235-19de48f9164f" providerId="ADAL" clId="{1207C0EC-838F-4F80-A921-8271A0D30620}" dt="2025-05-07T20:29:38.691" v="1158" actId="1076"/>
          <ac:spMkLst>
            <pc:docMk/>
            <pc:sldMk cId="1146726142" sldId="283"/>
            <ac:spMk id="25" creationId="{0F88C9A7-0538-3D35-D2A3-7438604B528A}"/>
          </ac:spMkLst>
        </pc:spChg>
        <pc:spChg chg="mod">
          <ac:chgData name="Susana Cordoba" userId="686e4c8e-46e0-4291-b235-19de48f9164f" providerId="ADAL" clId="{1207C0EC-838F-4F80-A921-8271A0D30620}" dt="2025-05-07T20:05:30.115" v="843" actId="403"/>
          <ac:spMkLst>
            <pc:docMk/>
            <pc:sldMk cId="1146726142" sldId="283"/>
            <ac:spMk id="26" creationId="{71E4E065-6CED-4410-9872-92DB7D2546A1}"/>
          </ac:spMkLst>
        </pc:spChg>
        <pc:spChg chg="mod">
          <ac:chgData name="Susana Cordoba" userId="686e4c8e-46e0-4291-b235-19de48f9164f" providerId="ADAL" clId="{1207C0EC-838F-4F80-A921-8271A0D30620}" dt="2025-05-07T20:05:30.115" v="843" actId="403"/>
          <ac:spMkLst>
            <pc:docMk/>
            <pc:sldMk cId="1146726142" sldId="283"/>
            <ac:spMk id="27" creationId="{B4B336FD-E1DE-D7A4-AF88-96BF6E112B30}"/>
          </ac:spMkLst>
        </pc:spChg>
        <pc:spChg chg="mod">
          <ac:chgData name="Susana Cordoba" userId="686e4c8e-46e0-4291-b235-19de48f9164f" providerId="ADAL" clId="{1207C0EC-838F-4F80-A921-8271A0D30620}" dt="2025-05-07T20:05:30.115" v="843" actId="403"/>
          <ac:spMkLst>
            <pc:docMk/>
            <pc:sldMk cId="1146726142" sldId="283"/>
            <ac:spMk id="28" creationId="{B01E5296-6EA2-E322-C65F-C0C1A75A3CBA}"/>
          </ac:spMkLst>
        </pc:spChg>
        <pc:spChg chg="mod">
          <ac:chgData name="Susana Cordoba" userId="686e4c8e-46e0-4291-b235-19de48f9164f" providerId="ADAL" clId="{1207C0EC-838F-4F80-A921-8271A0D30620}" dt="2025-05-07T20:05:30.115" v="843" actId="403"/>
          <ac:spMkLst>
            <pc:docMk/>
            <pc:sldMk cId="1146726142" sldId="283"/>
            <ac:spMk id="29" creationId="{F96E7E73-04D3-C93A-50BC-92F04F7C84EE}"/>
          </ac:spMkLst>
        </pc:spChg>
        <pc:spChg chg="mod">
          <ac:chgData name="Susana Cordoba" userId="686e4c8e-46e0-4291-b235-19de48f9164f" providerId="ADAL" clId="{1207C0EC-838F-4F80-A921-8271A0D30620}" dt="2025-05-07T20:05:30.115" v="843" actId="403"/>
          <ac:spMkLst>
            <pc:docMk/>
            <pc:sldMk cId="1146726142" sldId="283"/>
            <ac:spMk id="30" creationId="{228793BF-B0DB-1A9C-DB68-792054431E39}"/>
          </ac:spMkLst>
        </pc:spChg>
        <pc:spChg chg="mod">
          <ac:chgData name="Susana Cordoba" userId="686e4c8e-46e0-4291-b235-19de48f9164f" providerId="ADAL" clId="{1207C0EC-838F-4F80-A921-8271A0D30620}" dt="2025-05-07T20:05:30.115" v="843" actId="403"/>
          <ac:spMkLst>
            <pc:docMk/>
            <pc:sldMk cId="1146726142" sldId="283"/>
            <ac:spMk id="31" creationId="{A920FFAC-A37C-55D4-B8C3-27DEB1AE135D}"/>
          </ac:spMkLst>
        </pc:spChg>
        <pc:spChg chg="add mod">
          <ac:chgData name="Susana Cordoba" userId="686e4c8e-46e0-4291-b235-19de48f9164f" providerId="ADAL" clId="{1207C0EC-838F-4F80-A921-8271A0D30620}" dt="2025-05-07T20:31:57.663" v="1195" actId="404"/>
          <ac:spMkLst>
            <pc:docMk/>
            <pc:sldMk cId="1146726142" sldId="283"/>
            <ac:spMk id="34" creationId="{95D63C79-3D5A-4981-F058-56206C45384F}"/>
          </ac:spMkLst>
        </pc:spChg>
        <pc:spChg chg="add mod">
          <ac:chgData name="Susana Cordoba" userId="686e4c8e-46e0-4291-b235-19de48f9164f" providerId="ADAL" clId="{1207C0EC-838F-4F80-A921-8271A0D30620}" dt="2025-05-07T20:31:57.663" v="1195" actId="404"/>
          <ac:spMkLst>
            <pc:docMk/>
            <pc:sldMk cId="1146726142" sldId="283"/>
            <ac:spMk id="35" creationId="{9CA173AC-7482-1487-B7A0-53ABC9F639EB}"/>
          </ac:spMkLst>
        </pc:spChg>
        <pc:spChg chg="add mod">
          <ac:chgData name="Susana Cordoba" userId="686e4c8e-46e0-4291-b235-19de48f9164f" providerId="ADAL" clId="{1207C0EC-838F-4F80-A921-8271A0D30620}" dt="2025-05-07T20:31:57.663" v="1195" actId="404"/>
          <ac:spMkLst>
            <pc:docMk/>
            <pc:sldMk cId="1146726142" sldId="283"/>
            <ac:spMk id="36" creationId="{7F40D45A-F7E5-27A3-A93D-D8B892F877EB}"/>
          </ac:spMkLst>
        </pc:spChg>
        <pc:spChg chg="add mod">
          <ac:chgData name="Susana Cordoba" userId="686e4c8e-46e0-4291-b235-19de48f9164f" providerId="ADAL" clId="{1207C0EC-838F-4F80-A921-8271A0D30620}" dt="2025-05-07T20:31:57.663" v="1195" actId="404"/>
          <ac:spMkLst>
            <pc:docMk/>
            <pc:sldMk cId="1146726142" sldId="283"/>
            <ac:spMk id="37" creationId="{5662D98E-983E-B27D-AD80-E26149EE9344}"/>
          </ac:spMkLst>
        </pc:spChg>
        <pc:spChg chg="add mod">
          <ac:chgData name="Susana Cordoba" userId="686e4c8e-46e0-4291-b235-19de48f9164f" providerId="ADAL" clId="{1207C0EC-838F-4F80-A921-8271A0D30620}" dt="2025-05-07T20:31:57.663" v="1195" actId="404"/>
          <ac:spMkLst>
            <pc:docMk/>
            <pc:sldMk cId="1146726142" sldId="283"/>
            <ac:spMk id="38" creationId="{F6C4EB00-D501-6ABE-FA0C-058CEBB5EBD3}"/>
          </ac:spMkLst>
        </pc:spChg>
        <pc:spChg chg="add mod">
          <ac:chgData name="Susana Cordoba" userId="686e4c8e-46e0-4291-b235-19de48f9164f" providerId="ADAL" clId="{1207C0EC-838F-4F80-A921-8271A0D30620}" dt="2025-05-07T20:31:57.663" v="1195" actId="404"/>
          <ac:spMkLst>
            <pc:docMk/>
            <pc:sldMk cId="1146726142" sldId="283"/>
            <ac:spMk id="39" creationId="{B6ACCF84-96DE-BEFB-CC18-055C1AFBEC23}"/>
          </ac:spMkLst>
        </pc:spChg>
        <pc:spChg chg="add mod">
          <ac:chgData name="Susana Cordoba" userId="686e4c8e-46e0-4291-b235-19de48f9164f" providerId="ADAL" clId="{1207C0EC-838F-4F80-A921-8271A0D30620}" dt="2025-05-07T20:41:52.841" v="1282" actId="1076"/>
          <ac:spMkLst>
            <pc:docMk/>
            <pc:sldMk cId="1146726142" sldId="283"/>
            <ac:spMk id="42" creationId="{C194AF91-52A3-90EF-535D-EF11E7BA28D5}"/>
          </ac:spMkLst>
        </pc:spChg>
        <pc:spChg chg="add del mod">
          <ac:chgData name="Susana Cordoba" userId="686e4c8e-46e0-4291-b235-19de48f9164f" providerId="ADAL" clId="{1207C0EC-838F-4F80-A921-8271A0D30620}" dt="2025-05-07T20:32:35.977" v="1205" actId="478"/>
          <ac:spMkLst>
            <pc:docMk/>
            <pc:sldMk cId="1146726142" sldId="283"/>
            <ac:spMk id="44" creationId="{9B4D49A9-A378-19E1-EC6F-833AB21E4F1A}"/>
          </ac:spMkLst>
        </pc:spChg>
        <pc:grpChg chg="add del mod">
          <ac:chgData name="Susana Cordoba" userId="686e4c8e-46e0-4291-b235-19de48f9164f" providerId="ADAL" clId="{1207C0EC-838F-4F80-A921-8271A0D30620}" dt="2025-05-07T19:59:38.602" v="751" actId="478"/>
          <ac:grpSpMkLst>
            <pc:docMk/>
            <pc:sldMk cId="1146726142" sldId="283"/>
            <ac:grpSpMk id="17" creationId="{5159205B-132F-AC39-8FEA-6916EABE9D5D}"/>
          </ac:grpSpMkLst>
        </pc:grpChg>
        <pc:grpChg chg="mod">
          <ac:chgData name="Susana Cordoba" userId="686e4c8e-46e0-4291-b235-19de48f9164f" providerId="ADAL" clId="{1207C0EC-838F-4F80-A921-8271A0D30620}" dt="2025-05-07T20:32:55.906" v="1211" actId="1076"/>
          <ac:grpSpMkLst>
            <pc:docMk/>
            <pc:sldMk cId="1146726142" sldId="283"/>
            <ac:grpSpMk id="18" creationId="{4C4EE258-CF27-3E79-4EBA-6833C7834B49}"/>
          </ac:grpSpMkLst>
        </pc:grpChg>
        <pc:grpChg chg="add del mod">
          <ac:chgData name="Susana Cordoba" userId="686e4c8e-46e0-4291-b235-19de48f9164f" providerId="ADAL" clId="{1207C0EC-838F-4F80-A921-8271A0D30620}" dt="2025-05-07T20:31:28.280" v="1181" actId="478"/>
          <ac:grpSpMkLst>
            <pc:docMk/>
            <pc:sldMk cId="1146726142" sldId="283"/>
            <ac:grpSpMk id="22" creationId="{0EFD7460-BBA8-98CA-089B-43ED2A89F180}"/>
          </ac:grpSpMkLst>
        </pc:grpChg>
        <pc:grpChg chg="add mod">
          <ac:chgData name="Susana Cordoba" userId="686e4c8e-46e0-4291-b235-19de48f9164f" providerId="ADAL" clId="{1207C0EC-838F-4F80-A921-8271A0D30620}" dt="2025-05-07T20:33:05.241" v="1213" actId="1076"/>
          <ac:grpSpMkLst>
            <pc:docMk/>
            <pc:sldMk cId="1146726142" sldId="283"/>
            <ac:grpSpMk id="41" creationId="{68AA0C99-B714-B183-1115-4C56F30D0BEA}"/>
          </ac:grpSpMkLst>
        </pc:grpChg>
        <pc:picChg chg="del">
          <ac:chgData name="Susana Cordoba" userId="686e4c8e-46e0-4291-b235-19de48f9164f" providerId="ADAL" clId="{1207C0EC-838F-4F80-A921-8271A0D30620}" dt="2025-05-07T19:55:16.362" v="689" actId="478"/>
          <ac:picMkLst>
            <pc:docMk/>
            <pc:sldMk cId="1146726142" sldId="283"/>
            <ac:picMk id="3" creationId="{F5A7ABD2-A9D0-00E7-BAA7-8F5DB62DA4FE}"/>
          </ac:picMkLst>
        </pc:picChg>
        <pc:picChg chg="add del mod">
          <ac:chgData name="Susana Cordoba" userId="686e4c8e-46e0-4291-b235-19de48f9164f" providerId="ADAL" clId="{1207C0EC-838F-4F80-A921-8271A0D30620}" dt="2025-05-07T19:59:45.839" v="752" actId="478"/>
          <ac:picMkLst>
            <pc:docMk/>
            <pc:sldMk cId="1146726142" sldId="283"/>
            <ac:picMk id="4" creationId="{CE43EBDC-0500-334E-CB2A-8397001B1867}"/>
          </ac:picMkLst>
        </pc:picChg>
        <pc:picChg chg="add del mod">
          <ac:chgData name="Susana Cordoba" userId="686e4c8e-46e0-4291-b235-19de48f9164f" providerId="ADAL" clId="{1207C0EC-838F-4F80-A921-8271A0D30620}" dt="2025-05-07T19:56:58.370" v="710" actId="478"/>
          <ac:picMkLst>
            <pc:docMk/>
            <pc:sldMk cId="1146726142" sldId="283"/>
            <ac:picMk id="6" creationId="{10AC0D0D-79B8-F77F-946F-5D3D2F1DC877}"/>
          </ac:picMkLst>
        </pc:picChg>
        <pc:picChg chg="add del mod">
          <ac:chgData name="Susana Cordoba" userId="686e4c8e-46e0-4291-b235-19de48f9164f" providerId="ADAL" clId="{1207C0EC-838F-4F80-A921-8271A0D30620}" dt="2025-05-07T20:32:26.395" v="1202" actId="478"/>
          <ac:picMkLst>
            <pc:docMk/>
            <pc:sldMk cId="1146726142" sldId="283"/>
            <ac:picMk id="21" creationId="{163EB321-E846-5E48-5F06-4CFF60ECED52}"/>
          </ac:picMkLst>
        </pc:picChg>
        <pc:picChg chg="add mod">
          <ac:chgData name="Susana Cordoba" userId="686e4c8e-46e0-4291-b235-19de48f9164f" providerId="ADAL" clId="{1207C0EC-838F-4F80-A921-8271A0D30620}" dt="2025-05-07T20:01:44.499" v="780"/>
          <ac:picMkLst>
            <pc:docMk/>
            <pc:sldMk cId="1146726142" sldId="283"/>
            <ac:picMk id="32" creationId="{9ECC3E96-7EEA-8B23-DFC7-5876D91DB7A5}"/>
          </ac:picMkLst>
        </pc:picChg>
        <pc:picChg chg="add mod">
          <ac:chgData name="Susana Cordoba" userId="686e4c8e-46e0-4291-b235-19de48f9164f" providerId="ADAL" clId="{1207C0EC-838F-4F80-A921-8271A0D30620}" dt="2025-05-07T20:32:39.189" v="1206" actId="14100"/>
          <ac:picMkLst>
            <pc:docMk/>
            <pc:sldMk cId="1146726142" sldId="283"/>
            <ac:picMk id="43" creationId="{F8709428-A862-BCA5-5E20-92B13769FD3F}"/>
          </ac:picMkLst>
        </pc:picChg>
        <pc:cxnChg chg="add mod">
          <ac:chgData name="Susana Cordoba" userId="686e4c8e-46e0-4291-b235-19de48f9164f" providerId="ADAL" clId="{1207C0EC-838F-4F80-A921-8271A0D30620}" dt="2025-05-07T19:57:51.921" v="722" actId="164"/>
          <ac:cxnSpMkLst>
            <pc:docMk/>
            <pc:sldMk cId="1146726142" sldId="283"/>
            <ac:cxnSpMk id="8" creationId="{E8D61512-7FD5-A3D9-EEFD-2951B99C2CFC}"/>
          </ac:cxnSpMkLst>
        </pc:cxnChg>
        <pc:cxnChg chg="mod">
          <ac:chgData name="Susana Cordoba" userId="686e4c8e-46e0-4291-b235-19de48f9164f" providerId="ADAL" clId="{1207C0EC-838F-4F80-A921-8271A0D30620}" dt="2025-05-07T20:00:10.664" v="757"/>
          <ac:cxnSpMkLst>
            <pc:docMk/>
            <pc:sldMk cId="1146726142" sldId="283"/>
            <ac:cxnSpMk id="23" creationId="{FA6C3D56-BDB7-160C-4C54-EB319AE556F1}"/>
          </ac:cxnSpMkLst>
        </pc:cxnChg>
        <pc:cxnChg chg="add mod">
          <ac:chgData name="Susana Cordoba" userId="686e4c8e-46e0-4291-b235-19de48f9164f" providerId="ADAL" clId="{1207C0EC-838F-4F80-A921-8271A0D30620}" dt="2025-05-07T20:31:48.592" v="1186" actId="164"/>
          <ac:cxnSpMkLst>
            <pc:docMk/>
            <pc:sldMk cId="1146726142" sldId="283"/>
            <ac:cxnSpMk id="33" creationId="{6E0380A9-D024-C0AE-4A9D-FDD5530D36AD}"/>
          </ac:cxnSpMkLst>
        </pc:cxnChg>
      </pc:sldChg>
      <pc:sldChg chg="addSp modSp del mod">
        <pc:chgData name="Susana Cordoba" userId="686e4c8e-46e0-4291-b235-19de48f9164f" providerId="ADAL" clId="{1207C0EC-838F-4F80-A921-8271A0D30620}" dt="2025-05-07T20:02:09.287" v="783" actId="2696"/>
        <pc:sldMkLst>
          <pc:docMk/>
          <pc:sldMk cId="3732569113" sldId="284"/>
        </pc:sldMkLst>
        <pc:spChg chg="mod">
          <ac:chgData name="Susana Cordoba" userId="686e4c8e-46e0-4291-b235-19de48f9164f" providerId="ADAL" clId="{1207C0EC-838F-4F80-A921-8271A0D30620}" dt="2025-05-07T20:02:06.261" v="782" actId="6549"/>
          <ac:spMkLst>
            <pc:docMk/>
            <pc:sldMk cId="3732569113" sldId="284"/>
            <ac:spMk id="2" creationId="{07FD6EC0-E9E9-7DA1-B919-EBFE923E332E}"/>
          </ac:spMkLst>
        </pc:spChg>
        <pc:picChg chg="add mod">
          <ac:chgData name="Susana Cordoba" userId="686e4c8e-46e0-4291-b235-19de48f9164f" providerId="ADAL" clId="{1207C0EC-838F-4F80-A921-8271A0D30620}" dt="2025-05-07T20:02:01.701" v="781"/>
          <ac:picMkLst>
            <pc:docMk/>
            <pc:sldMk cId="3732569113" sldId="284"/>
            <ac:picMk id="4" creationId="{483BD32F-24E5-2700-44E7-11E6DCC4A164}"/>
          </ac:picMkLst>
        </pc:picChg>
      </pc:sldChg>
      <pc:sldChg chg="del">
        <pc:chgData name="Susana Cordoba" userId="686e4c8e-46e0-4291-b235-19de48f9164f" providerId="ADAL" clId="{1207C0EC-838F-4F80-A921-8271A0D30620}" dt="2025-05-07T20:05:49.235" v="845" actId="47"/>
        <pc:sldMkLst>
          <pc:docMk/>
          <pc:sldMk cId="641638316" sldId="285"/>
        </pc:sldMkLst>
      </pc:sldChg>
      <pc:sldChg chg="del">
        <pc:chgData name="Susana Cordoba" userId="686e4c8e-46e0-4291-b235-19de48f9164f" providerId="ADAL" clId="{1207C0EC-838F-4F80-A921-8271A0D30620}" dt="2025-05-07T20:05:49.814" v="846" actId="47"/>
        <pc:sldMkLst>
          <pc:docMk/>
          <pc:sldMk cId="1045924881" sldId="286"/>
        </pc:sldMkLst>
      </pc:sldChg>
      <pc:sldChg chg="del">
        <pc:chgData name="Susana Cordoba" userId="686e4c8e-46e0-4291-b235-19de48f9164f" providerId="ADAL" clId="{1207C0EC-838F-4F80-A921-8271A0D30620}" dt="2025-05-07T20:05:50.404" v="847" actId="47"/>
        <pc:sldMkLst>
          <pc:docMk/>
          <pc:sldMk cId="3839564674" sldId="287"/>
        </pc:sldMkLst>
      </pc:sldChg>
      <pc:sldChg chg="del">
        <pc:chgData name="Susana Cordoba" userId="686e4c8e-46e0-4291-b235-19de48f9164f" providerId="ADAL" clId="{1207C0EC-838F-4F80-A921-8271A0D30620}" dt="2025-05-07T20:05:51.022" v="848" actId="47"/>
        <pc:sldMkLst>
          <pc:docMk/>
          <pc:sldMk cId="22986887" sldId="288"/>
        </pc:sldMkLst>
      </pc:sldChg>
      <pc:sldChg chg="del">
        <pc:chgData name="Susana Cordoba" userId="686e4c8e-46e0-4291-b235-19de48f9164f" providerId="ADAL" clId="{1207C0EC-838F-4F80-A921-8271A0D30620}" dt="2025-05-07T20:05:51.640" v="849" actId="47"/>
        <pc:sldMkLst>
          <pc:docMk/>
          <pc:sldMk cId="3066509800" sldId="289"/>
        </pc:sldMkLst>
      </pc:sldChg>
      <pc:sldChg chg="del">
        <pc:chgData name="Susana Cordoba" userId="686e4c8e-46e0-4291-b235-19de48f9164f" providerId="ADAL" clId="{1207C0EC-838F-4F80-A921-8271A0D30620}" dt="2025-05-07T20:05:52.236" v="850" actId="47"/>
        <pc:sldMkLst>
          <pc:docMk/>
          <pc:sldMk cId="3515239761" sldId="290"/>
        </pc:sldMkLst>
      </pc:sldChg>
      <pc:sldChg chg="del">
        <pc:chgData name="Susana Cordoba" userId="686e4c8e-46e0-4291-b235-19de48f9164f" providerId="ADAL" clId="{1207C0EC-838F-4F80-A921-8271A0D30620}" dt="2025-05-07T20:05:52.831" v="851" actId="47"/>
        <pc:sldMkLst>
          <pc:docMk/>
          <pc:sldMk cId="2592715771" sldId="291"/>
        </pc:sldMkLst>
      </pc:sldChg>
      <pc:sldChg chg="del">
        <pc:chgData name="Susana Cordoba" userId="686e4c8e-46e0-4291-b235-19de48f9164f" providerId="ADAL" clId="{1207C0EC-838F-4F80-A921-8271A0D30620}" dt="2025-05-07T20:05:53.509" v="852" actId="47"/>
        <pc:sldMkLst>
          <pc:docMk/>
          <pc:sldMk cId="2471534444" sldId="292"/>
        </pc:sldMkLst>
      </pc:sldChg>
      <pc:sldChg chg="del">
        <pc:chgData name="Susana Cordoba" userId="686e4c8e-46e0-4291-b235-19de48f9164f" providerId="ADAL" clId="{1207C0EC-838F-4F80-A921-8271A0D30620}" dt="2025-05-07T20:05:54.080" v="853" actId="47"/>
        <pc:sldMkLst>
          <pc:docMk/>
          <pc:sldMk cId="3563278428" sldId="293"/>
        </pc:sldMkLst>
      </pc:sldChg>
      <pc:sldChg chg="del">
        <pc:chgData name="Susana Cordoba" userId="686e4c8e-46e0-4291-b235-19de48f9164f" providerId="ADAL" clId="{1207C0EC-838F-4F80-A921-8271A0D30620}" dt="2025-05-07T20:16:45.351" v="1006" actId="47"/>
        <pc:sldMkLst>
          <pc:docMk/>
          <pc:sldMk cId="2267371347" sldId="294"/>
        </pc:sldMkLst>
      </pc:sldChg>
      <pc:sldChg chg="addSp delSp modSp mod">
        <pc:chgData name="Susana Cordoba" userId="686e4c8e-46e0-4291-b235-19de48f9164f" providerId="ADAL" clId="{1207C0EC-838F-4F80-A921-8271A0D30620}" dt="2025-05-07T20:39:32.909" v="1263" actId="948"/>
        <pc:sldMkLst>
          <pc:docMk/>
          <pc:sldMk cId="1881429458" sldId="295"/>
        </pc:sldMkLst>
        <pc:spChg chg="mod">
          <ac:chgData name="Susana Cordoba" userId="686e4c8e-46e0-4291-b235-19de48f9164f" providerId="ADAL" clId="{1207C0EC-838F-4F80-A921-8271A0D30620}" dt="2025-05-07T19:39:11.362" v="459"/>
          <ac:spMkLst>
            <pc:docMk/>
            <pc:sldMk cId="1881429458" sldId="295"/>
            <ac:spMk id="2" creationId="{5F6F3B63-F1AF-653D-E3E3-4A6D75218DFB}"/>
          </ac:spMkLst>
        </pc:spChg>
        <pc:spChg chg="mod">
          <ac:chgData name="Susana Cordoba" userId="686e4c8e-46e0-4291-b235-19de48f9164f" providerId="ADAL" clId="{1207C0EC-838F-4F80-A921-8271A0D30620}" dt="2025-05-07T20:39:32.909" v="1263" actId="948"/>
          <ac:spMkLst>
            <pc:docMk/>
            <pc:sldMk cId="1881429458" sldId="295"/>
            <ac:spMk id="5" creationId="{434BDE90-B25E-03A5-049C-2B76B6DECD03}"/>
          </ac:spMkLst>
        </pc:spChg>
        <pc:spChg chg="add mod">
          <ac:chgData name="Susana Cordoba" userId="686e4c8e-46e0-4291-b235-19de48f9164f" providerId="ADAL" clId="{1207C0EC-838F-4F80-A921-8271A0D30620}" dt="2025-05-07T20:25:03.200" v="1106" actId="1076"/>
          <ac:spMkLst>
            <pc:docMk/>
            <pc:sldMk cId="1881429458" sldId="295"/>
            <ac:spMk id="6" creationId="{374744A7-AC98-FAD5-2984-BD4C3CE4083C}"/>
          </ac:spMkLst>
        </pc:spChg>
        <pc:spChg chg="add mod">
          <ac:chgData name="Susana Cordoba" userId="686e4c8e-46e0-4291-b235-19de48f9164f" providerId="ADAL" clId="{1207C0EC-838F-4F80-A921-8271A0D30620}" dt="2025-05-07T20:25:04.383" v="1107" actId="1076"/>
          <ac:spMkLst>
            <pc:docMk/>
            <pc:sldMk cId="1881429458" sldId="295"/>
            <ac:spMk id="7" creationId="{2ED2C6C3-1955-D44A-8B76-0C22C8775C48}"/>
          </ac:spMkLst>
        </pc:spChg>
        <pc:spChg chg="add mod">
          <ac:chgData name="Susana Cordoba" userId="686e4c8e-46e0-4291-b235-19de48f9164f" providerId="ADAL" clId="{1207C0EC-838F-4F80-A921-8271A0D30620}" dt="2025-05-07T20:24:53.143" v="1103" actId="1076"/>
          <ac:spMkLst>
            <pc:docMk/>
            <pc:sldMk cId="1881429458" sldId="295"/>
            <ac:spMk id="8" creationId="{D73B1D31-58BA-2663-883E-4ABD1977AF53}"/>
          </ac:spMkLst>
        </pc:spChg>
        <pc:spChg chg="add mod">
          <ac:chgData name="Susana Cordoba" userId="686e4c8e-46e0-4291-b235-19de48f9164f" providerId="ADAL" clId="{1207C0EC-838F-4F80-A921-8271A0D30620}" dt="2025-05-07T20:25:06.767" v="1108" actId="14100"/>
          <ac:spMkLst>
            <pc:docMk/>
            <pc:sldMk cId="1881429458" sldId="295"/>
            <ac:spMk id="9" creationId="{DBDC3741-9A5D-CF9C-965A-113CD5848B26}"/>
          </ac:spMkLst>
        </pc:spChg>
        <pc:spChg chg="add mod">
          <ac:chgData name="Susana Cordoba" userId="686e4c8e-46e0-4291-b235-19de48f9164f" providerId="ADAL" clId="{1207C0EC-838F-4F80-A921-8271A0D30620}" dt="2025-05-07T20:24:33.816" v="1096" actId="1076"/>
          <ac:spMkLst>
            <pc:docMk/>
            <pc:sldMk cId="1881429458" sldId="295"/>
            <ac:spMk id="10" creationId="{140CD823-DD64-5EB7-B168-731DDE362713}"/>
          </ac:spMkLst>
        </pc:spChg>
        <pc:picChg chg="del">
          <ac:chgData name="Susana Cordoba" userId="686e4c8e-46e0-4291-b235-19de48f9164f" providerId="ADAL" clId="{1207C0EC-838F-4F80-A921-8271A0D30620}" dt="2025-05-07T19:38:57.521" v="456" actId="478"/>
          <ac:picMkLst>
            <pc:docMk/>
            <pc:sldMk cId="1881429458" sldId="295"/>
            <ac:picMk id="3" creationId="{E146F132-5D85-9ACD-81E4-000A37CC5579}"/>
          </ac:picMkLst>
        </pc:picChg>
        <pc:picChg chg="add mod">
          <ac:chgData name="Susana Cordoba" userId="686e4c8e-46e0-4291-b235-19de48f9164f" providerId="ADAL" clId="{1207C0EC-838F-4F80-A921-8271A0D30620}" dt="2025-05-07T19:39:26.586" v="462"/>
          <ac:picMkLst>
            <pc:docMk/>
            <pc:sldMk cId="1881429458" sldId="295"/>
            <ac:picMk id="4" creationId="{901928AB-C171-15C2-B578-C14E5CE72B7C}"/>
          </ac:picMkLst>
        </pc:picChg>
        <pc:picChg chg="add mod">
          <ac:chgData name="Susana Cordoba" userId="686e4c8e-46e0-4291-b235-19de48f9164f" providerId="ADAL" clId="{1207C0EC-838F-4F80-A921-8271A0D30620}" dt="2025-05-07T20:12:31.736" v="954" actId="14100"/>
          <ac:picMkLst>
            <pc:docMk/>
            <pc:sldMk cId="1881429458" sldId="295"/>
            <ac:picMk id="11" creationId="{C5C0CAF4-8111-2A3E-E825-36E9D8B536A6}"/>
          </ac:picMkLst>
        </pc:picChg>
      </pc:sldChg>
      <pc:sldChg chg="add del">
        <pc:chgData name="Susana Cordoba" userId="686e4c8e-46e0-4291-b235-19de48f9164f" providerId="ADAL" clId="{1207C0EC-838F-4F80-A921-8271A0D30620}" dt="2025-05-08T13:57:49.081" v="1318" actId="47"/>
        <pc:sldMkLst>
          <pc:docMk/>
          <pc:sldMk cId="2886266925" sldId="732"/>
        </pc:sldMkLst>
      </pc:sldChg>
      <pc:sldChg chg="del">
        <pc:chgData name="Susana Cordoba" userId="686e4c8e-46e0-4291-b235-19de48f9164f" providerId="ADAL" clId="{1207C0EC-838F-4F80-A921-8271A0D30620}" dt="2025-05-07T20:16:47.324" v="1008" actId="47"/>
        <pc:sldMkLst>
          <pc:docMk/>
          <pc:sldMk cId="1003821939" sldId="733"/>
        </pc:sldMkLst>
      </pc:sldChg>
      <pc:sldChg chg="add del">
        <pc:chgData name="Susana Cordoba" userId="686e4c8e-46e0-4291-b235-19de48f9164f" providerId="ADAL" clId="{1207C0EC-838F-4F80-A921-8271A0D30620}" dt="2025-05-08T13:57:49.081" v="1318" actId="47"/>
        <pc:sldMkLst>
          <pc:docMk/>
          <pc:sldMk cId="0" sldId="734"/>
        </pc:sldMkLst>
      </pc:sldChg>
      <pc:sldChg chg="add del">
        <pc:chgData name="Susana Cordoba" userId="686e4c8e-46e0-4291-b235-19de48f9164f" providerId="ADAL" clId="{1207C0EC-838F-4F80-A921-8271A0D30620}" dt="2025-05-08T13:57:49.081" v="1318" actId="47"/>
        <pc:sldMkLst>
          <pc:docMk/>
          <pc:sldMk cId="0" sldId="735"/>
        </pc:sldMkLst>
      </pc:sldChg>
      <pc:sldChg chg="add del">
        <pc:chgData name="Susana Cordoba" userId="686e4c8e-46e0-4291-b235-19de48f9164f" providerId="ADAL" clId="{1207C0EC-838F-4F80-A921-8271A0D30620}" dt="2025-05-08T13:57:49.081" v="1318" actId="47"/>
        <pc:sldMkLst>
          <pc:docMk/>
          <pc:sldMk cId="2413370945" sldId="736"/>
        </pc:sldMkLst>
      </pc:sldChg>
      <pc:sldChg chg="del">
        <pc:chgData name="Susana Cordoba" userId="686e4c8e-46e0-4291-b235-19de48f9164f" providerId="ADAL" clId="{1207C0EC-838F-4F80-A921-8271A0D30620}" dt="2025-05-07T20:16:54.124" v="1013" actId="47"/>
        <pc:sldMkLst>
          <pc:docMk/>
          <pc:sldMk cId="0" sldId="737"/>
        </pc:sldMkLst>
      </pc:sldChg>
      <pc:sldChg chg="modSp add del mod">
        <pc:chgData name="Susana Cordoba" userId="686e4c8e-46e0-4291-b235-19de48f9164f" providerId="ADAL" clId="{1207C0EC-838F-4F80-A921-8271A0D30620}" dt="2025-05-08T13:57:51.252" v="1319" actId="47"/>
        <pc:sldMkLst>
          <pc:docMk/>
          <pc:sldMk cId="2680417017" sldId="738"/>
        </pc:sldMkLst>
        <pc:spChg chg="mod">
          <ac:chgData name="Susana Cordoba" userId="686e4c8e-46e0-4291-b235-19de48f9164f" providerId="ADAL" clId="{1207C0EC-838F-4F80-A921-8271A0D30620}" dt="2025-05-08T12:01:43.576" v="1316" actId="20577"/>
          <ac:spMkLst>
            <pc:docMk/>
            <pc:sldMk cId="2680417017" sldId="738"/>
            <ac:spMk id="13" creationId="{3C9895BB-9210-F1E5-0E06-E13C8BD2A897}"/>
          </ac:spMkLst>
        </pc:spChg>
      </pc:sldChg>
      <pc:sldChg chg="modSp add mod">
        <pc:chgData name="Susana Cordoba" userId="686e4c8e-46e0-4291-b235-19de48f9164f" providerId="ADAL" clId="{1207C0EC-838F-4F80-A921-8271A0D30620}" dt="2025-05-07T20:17:59.984" v="1040" actId="14100"/>
        <pc:sldMkLst>
          <pc:docMk/>
          <pc:sldMk cId="0" sldId="739"/>
        </pc:sldMkLst>
        <pc:spChg chg="mod">
          <ac:chgData name="Susana Cordoba" userId="686e4c8e-46e0-4291-b235-19de48f9164f" providerId="ADAL" clId="{1207C0EC-838F-4F80-A921-8271A0D30620}" dt="2025-05-07T20:17:59.984" v="1040" actId="14100"/>
          <ac:spMkLst>
            <pc:docMk/>
            <pc:sldMk cId="0" sldId="739"/>
            <ac:spMk id="15" creationId="{00000000-0000-0000-0000-000000000000}"/>
          </ac:spMkLst>
        </pc:spChg>
      </pc:sldChg>
      <pc:sldChg chg="addSp delSp modSp add mod">
        <pc:chgData name="Susana Cordoba" userId="686e4c8e-46e0-4291-b235-19de48f9164f" providerId="ADAL" clId="{1207C0EC-838F-4F80-A921-8271A0D30620}" dt="2025-05-07T20:42:27.319" v="1289" actId="948"/>
        <pc:sldMkLst>
          <pc:docMk/>
          <pc:sldMk cId="3255853155" sldId="740"/>
        </pc:sldMkLst>
        <pc:spChg chg="add del mod">
          <ac:chgData name="Susana Cordoba" userId="686e4c8e-46e0-4291-b235-19de48f9164f" providerId="ADAL" clId="{1207C0EC-838F-4F80-A921-8271A0D30620}" dt="2025-05-07T20:02:36.646" v="795" actId="478"/>
          <ac:spMkLst>
            <pc:docMk/>
            <pc:sldMk cId="3255853155" sldId="740"/>
            <ac:spMk id="2" creationId="{0DCFBE19-1FC5-474F-7FB9-E4CBF4C2B42D}"/>
          </ac:spMkLst>
        </pc:spChg>
        <pc:spChg chg="mod">
          <ac:chgData name="Susana Cordoba" userId="686e4c8e-46e0-4291-b235-19de48f9164f" providerId="ADAL" clId="{1207C0EC-838F-4F80-A921-8271A0D30620}" dt="2025-05-07T20:42:27.319" v="1289" actId="948"/>
          <ac:spMkLst>
            <pc:docMk/>
            <pc:sldMk cId="3255853155" sldId="740"/>
            <ac:spMk id="5" creationId="{E3393468-19D0-1FD0-CC61-19F6BF8039E9}"/>
          </ac:spMkLst>
        </pc:spChg>
        <pc:spChg chg="add mod">
          <ac:chgData name="Susana Cordoba" userId="686e4c8e-46e0-4291-b235-19de48f9164f" providerId="ADAL" clId="{1207C0EC-838F-4F80-A921-8271A0D30620}" dt="2025-05-07T20:09:52.073" v="928" actId="20577"/>
          <ac:spMkLst>
            <pc:docMk/>
            <pc:sldMk cId="3255853155" sldId="740"/>
            <ac:spMk id="6" creationId="{A1D0D577-C0FB-AA1C-129A-BE28036B08CA}"/>
          </ac:spMkLst>
        </pc:spChg>
        <pc:spChg chg="add del mod">
          <ac:chgData name="Susana Cordoba" userId="686e4c8e-46e0-4291-b235-19de48f9164f" providerId="ADAL" clId="{1207C0EC-838F-4F80-A921-8271A0D30620}" dt="2025-05-07T20:04:28.336" v="819" actId="22"/>
          <ac:spMkLst>
            <pc:docMk/>
            <pc:sldMk cId="3255853155" sldId="740"/>
            <ac:spMk id="8" creationId="{28B545F1-1A44-5476-1ABA-6A0C6B0A34E3}"/>
          </ac:spMkLst>
        </pc:spChg>
        <pc:spChg chg="mod">
          <ac:chgData name="Susana Cordoba" userId="686e4c8e-46e0-4291-b235-19de48f9164f" providerId="ADAL" clId="{1207C0EC-838F-4F80-A921-8271A0D30620}" dt="2025-05-07T20:04:46.317" v="829" actId="403"/>
          <ac:spMkLst>
            <pc:docMk/>
            <pc:sldMk cId="3255853155" sldId="740"/>
            <ac:spMk id="11" creationId="{89415071-00E5-FC92-5DB8-07B3E494E83E}"/>
          </ac:spMkLst>
        </pc:spChg>
        <pc:spChg chg="mod">
          <ac:chgData name="Susana Cordoba" userId="686e4c8e-46e0-4291-b235-19de48f9164f" providerId="ADAL" clId="{1207C0EC-838F-4F80-A921-8271A0D30620}" dt="2025-05-07T20:04:46.317" v="829" actId="403"/>
          <ac:spMkLst>
            <pc:docMk/>
            <pc:sldMk cId="3255853155" sldId="740"/>
            <ac:spMk id="12" creationId="{38BA5E08-3B1E-1021-AEB2-73D882156EEC}"/>
          </ac:spMkLst>
        </pc:spChg>
        <pc:spChg chg="mod">
          <ac:chgData name="Susana Cordoba" userId="686e4c8e-46e0-4291-b235-19de48f9164f" providerId="ADAL" clId="{1207C0EC-838F-4F80-A921-8271A0D30620}" dt="2025-05-07T20:04:46.317" v="829" actId="403"/>
          <ac:spMkLst>
            <pc:docMk/>
            <pc:sldMk cId="3255853155" sldId="740"/>
            <ac:spMk id="13" creationId="{AE4FA542-5DBF-808C-6812-80F4CE2F2AAE}"/>
          </ac:spMkLst>
        </pc:spChg>
        <pc:spChg chg="mod">
          <ac:chgData name="Susana Cordoba" userId="686e4c8e-46e0-4291-b235-19de48f9164f" providerId="ADAL" clId="{1207C0EC-838F-4F80-A921-8271A0D30620}" dt="2025-05-07T20:04:46.317" v="829" actId="403"/>
          <ac:spMkLst>
            <pc:docMk/>
            <pc:sldMk cId="3255853155" sldId="740"/>
            <ac:spMk id="14" creationId="{BF270AED-AA49-FB2D-F857-70AED3F2AC5C}"/>
          </ac:spMkLst>
        </pc:spChg>
        <pc:spChg chg="mod">
          <ac:chgData name="Susana Cordoba" userId="686e4c8e-46e0-4291-b235-19de48f9164f" providerId="ADAL" clId="{1207C0EC-838F-4F80-A921-8271A0D30620}" dt="2025-05-07T20:04:46.317" v="829" actId="403"/>
          <ac:spMkLst>
            <pc:docMk/>
            <pc:sldMk cId="3255853155" sldId="740"/>
            <ac:spMk id="16" creationId="{5B69F4E6-47B0-DD9C-FAB0-449E38909E54}"/>
          </ac:spMkLst>
        </pc:spChg>
        <pc:spChg chg="mod">
          <ac:chgData name="Susana Cordoba" userId="686e4c8e-46e0-4291-b235-19de48f9164f" providerId="ADAL" clId="{1207C0EC-838F-4F80-A921-8271A0D30620}" dt="2025-05-07T20:04:46.317" v="829" actId="403"/>
          <ac:spMkLst>
            <pc:docMk/>
            <pc:sldMk cId="3255853155" sldId="740"/>
            <ac:spMk id="17" creationId="{175C2049-8152-3979-C00C-954D2D095FFD}"/>
          </ac:spMkLst>
        </pc:spChg>
        <pc:spChg chg="add del">
          <ac:chgData name="Susana Cordoba" userId="686e4c8e-46e0-4291-b235-19de48f9164f" providerId="ADAL" clId="{1207C0EC-838F-4F80-A921-8271A0D30620}" dt="2025-05-07T20:02:41.876" v="797" actId="478"/>
          <ac:spMkLst>
            <pc:docMk/>
            <pc:sldMk cId="3255853155" sldId="740"/>
            <ac:spMk id="20" creationId="{7935B694-FF3D-DE49-1F19-AAE0810CA86F}"/>
          </ac:spMkLst>
        </pc:spChg>
        <pc:spChg chg="mod">
          <ac:chgData name="Susana Cordoba" userId="686e4c8e-46e0-4291-b235-19de48f9164f" providerId="ADAL" clId="{1207C0EC-838F-4F80-A921-8271A0D30620}" dt="2025-05-07T20:04:46.317" v="829" actId="403"/>
          <ac:spMkLst>
            <pc:docMk/>
            <pc:sldMk cId="3255853155" sldId="740"/>
            <ac:spMk id="33" creationId="{AC4DC00A-C7FD-D7F6-A63B-F87D5C4AF0DE}"/>
          </ac:spMkLst>
        </pc:spChg>
        <pc:spChg chg="add mod">
          <ac:chgData name="Susana Cordoba" userId="686e4c8e-46e0-4291-b235-19de48f9164f" providerId="ADAL" clId="{1207C0EC-838F-4F80-A921-8271A0D30620}" dt="2025-05-07T20:05:21.224" v="842" actId="1076"/>
          <ac:spMkLst>
            <pc:docMk/>
            <pc:sldMk cId="3255853155" sldId="740"/>
            <ac:spMk id="34" creationId="{F374D470-D043-1BB2-F14B-2D4605A7475A}"/>
          </ac:spMkLst>
        </pc:spChg>
        <pc:grpChg chg="add mod">
          <ac:chgData name="Susana Cordoba" userId="686e4c8e-46e0-4291-b235-19de48f9164f" providerId="ADAL" clId="{1207C0EC-838F-4F80-A921-8271A0D30620}" dt="2025-05-07T20:04:42.383" v="823" actId="1076"/>
          <ac:grpSpMkLst>
            <pc:docMk/>
            <pc:sldMk cId="3255853155" sldId="740"/>
            <ac:grpSpMk id="9" creationId="{BBDC4A23-0975-5D3C-8CFB-C1119E18234F}"/>
          </ac:grpSpMkLst>
        </pc:grpChg>
        <pc:grpChg chg="add del">
          <ac:chgData name="Susana Cordoba" userId="686e4c8e-46e0-4291-b235-19de48f9164f" providerId="ADAL" clId="{1207C0EC-838F-4F80-A921-8271A0D30620}" dt="2025-05-07T20:02:43.570" v="798" actId="478"/>
          <ac:grpSpMkLst>
            <pc:docMk/>
            <pc:sldMk cId="3255853155" sldId="740"/>
            <ac:grpSpMk id="22" creationId="{176F81A0-24F8-2DD9-A4F1-75848435FB4D}"/>
          </ac:grpSpMkLst>
        </pc:grpChg>
        <pc:picChg chg="add mod">
          <ac:chgData name="Susana Cordoba" userId="686e4c8e-46e0-4291-b235-19de48f9164f" providerId="ADAL" clId="{1207C0EC-838F-4F80-A921-8271A0D30620}" dt="2025-05-07T20:02:33.957" v="792"/>
          <ac:picMkLst>
            <pc:docMk/>
            <pc:sldMk cId="3255853155" sldId="740"/>
            <ac:picMk id="3" creationId="{84D1C68B-4812-E553-948D-5DED847C75C3}"/>
          </ac:picMkLst>
        </pc:picChg>
        <pc:picChg chg="add mod">
          <ac:chgData name="Susana Cordoba" userId="686e4c8e-46e0-4291-b235-19de48f9164f" providerId="ADAL" clId="{1207C0EC-838F-4F80-A921-8271A0D30620}" dt="2025-05-07T20:02:50.084" v="800" actId="1076"/>
          <ac:picMkLst>
            <pc:docMk/>
            <pc:sldMk cId="3255853155" sldId="740"/>
            <ac:picMk id="4" creationId="{9BE5AF52-0894-6A3D-35AC-709028D15241}"/>
          </ac:picMkLst>
        </pc:picChg>
        <pc:picChg chg="add del">
          <ac:chgData name="Susana Cordoba" userId="686e4c8e-46e0-4291-b235-19de48f9164f" providerId="ADAL" clId="{1207C0EC-838F-4F80-A921-8271A0D30620}" dt="2025-05-07T20:02:40.293" v="796" actId="478"/>
          <ac:picMkLst>
            <pc:docMk/>
            <pc:sldMk cId="3255853155" sldId="740"/>
            <ac:picMk id="21" creationId="{A05AFBB5-CA13-83A4-E5D5-E85B335C2D13}"/>
          </ac:picMkLst>
        </pc:picChg>
        <pc:cxnChg chg="mod">
          <ac:chgData name="Susana Cordoba" userId="686e4c8e-46e0-4291-b235-19de48f9164f" providerId="ADAL" clId="{1207C0EC-838F-4F80-A921-8271A0D30620}" dt="2025-05-07T20:04:35.016" v="820"/>
          <ac:cxnSpMkLst>
            <pc:docMk/>
            <pc:sldMk cId="3255853155" sldId="740"/>
            <ac:cxnSpMk id="10" creationId="{B8A82297-A29D-FCA7-9D9F-B5DEC7CFCB03}"/>
          </ac:cxnSpMkLst>
        </pc:cxnChg>
      </pc:sldChg>
      <pc:sldChg chg="addSp delSp modSp add del mod">
        <pc:chgData name="Susana Cordoba" userId="686e4c8e-46e0-4291-b235-19de48f9164f" providerId="ADAL" clId="{1207C0EC-838F-4F80-A921-8271A0D30620}" dt="2025-05-07T20:15:06.104" v="989" actId="2696"/>
        <pc:sldMkLst>
          <pc:docMk/>
          <pc:sldMk cId="1440303984" sldId="741"/>
        </pc:sldMkLst>
        <pc:spChg chg="mod">
          <ac:chgData name="Susana Cordoba" userId="686e4c8e-46e0-4291-b235-19de48f9164f" providerId="ADAL" clId="{1207C0EC-838F-4F80-A921-8271A0D30620}" dt="2025-05-07T20:14:54.656" v="987"/>
          <ac:spMkLst>
            <pc:docMk/>
            <pc:sldMk cId="1440303984" sldId="741"/>
            <ac:spMk id="2" creationId="{54C5FFD6-DCE9-72D6-1688-AC212A5230BE}"/>
          </ac:spMkLst>
        </pc:spChg>
        <pc:spChg chg="add mod">
          <ac:chgData name="Susana Cordoba" userId="686e4c8e-46e0-4291-b235-19de48f9164f" providerId="ADAL" clId="{1207C0EC-838F-4F80-A921-8271A0D30620}" dt="2025-05-07T20:09:32.155" v="926" actId="20577"/>
          <ac:spMkLst>
            <pc:docMk/>
            <pc:sldMk cId="1440303984" sldId="741"/>
            <ac:spMk id="3" creationId="{56BF182A-8792-3EEC-A807-DA2398F16F37}"/>
          </ac:spMkLst>
        </pc:spChg>
        <pc:spChg chg="mod">
          <ac:chgData name="Susana Cordoba" userId="686e4c8e-46e0-4291-b235-19de48f9164f" providerId="ADAL" clId="{1207C0EC-838F-4F80-A921-8271A0D30620}" dt="2025-05-07T20:07:24.307" v="876" actId="14100"/>
          <ac:spMkLst>
            <pc:docMk/>
            <pc:sldMk cId="1440303984" sldId="741"/>
            <ac:spMk id="5" creationId="{36EDF49C-F133-8F4C-C0FA-D82DC279DF71}"/>
          </ac:spMkLst>
        </pc:spChg>
        <pc:spChg chg="del">
          <ac:chgData name="Susana Cordoba" userId="686e4c8e-46e0-4291-b235-19de48f9164f" providerId="ADAL" clId="{1207C0EC-838F-4F80-A921-8271A0D30620}" dt="2025-05-07T20:07:26.073" v="877" actId="478"/>
          <ac:spMkLst>
            <pc:docMk/>
            <pc:sldMk cId="1440303984" sldId="741"/>
            <ac:spMk id="6" creationId="{9C976C77-A3B6-A5FB-443E-705EB93A425A}"/>
          </ac:spMkLst>
        </pc:spChg>
        <pc:spChg chg="mod">
          <ac:chgData name="Susana Cordoba" userId="686e4c8e-46e0-4291-b235-19de48f9164f" providerId="ADAL" clId="{1207C0EC-838F-4F80-A921-8271A0D30620}" dt="2025-05-07T20:08:42.456" v="901" actId="14100"/>
          <ac:spMkLst>
            <pc:docMk/>
            <pc:sldMk cId="1440303984" sldId="741"/>
            <ac:spMk id="21" creationId="{5EB2D7AC-EAB4-9DC8-B641-D6C9BA529043}"/>
          </ac:spMkLst>
        </pc:spChg>
        <pc:spChg chg="mod">
          <ac:chgData name="Susana Cordoba" userId="686e4c8e-46e0-4291-b235-19de48f9164f" providerId="ADAL" clId="{1207C0EC-838F-4F80-A921-8271A0D30620}" dt="2025-05-07T20:08:32.224" v="897" actId="403"/>
          <ac:spMkLst>
            <pc:docMk/>
            <pc:sldMk cId="1440303984" sldId="741"/>
            <ac:spMk id="22" creationId="{D4EA729A-8313-B046-DF3D-AA339D708EF3}"/>
          </ac:spMkLst>
        </pc:spChg>
        <pc:spChg chg="mod">
          <ac:chgData name="Susana Cordoba" userId="686e4c8e-46e0-4291-b235-19de48f9164f" providerId="ADAL" clId="{1207C0EC-838F-4F80-A921-8271A0D30620}" dt="2025-05-07T20:08:32.224" v="897" actId="403"/>
          <ac:spMkLst>
            <pc:docMk/>
            <pc:sldMk cId="1440303984" sldId="741"/>
            <ac:spMk id="23" creationId="{6D67E69F-E0BF-C183-DAB5-1AC762D7E7F5}"/>
          </ac:spMkLst>
        </pc:spChg>
        <pc:spChg chg="mod">
          <ac:chgData name="Susana Cordoba" userId="686e4c8e-46e0-4291-b235-19de48f9164f" providerId="ADAL" clId="{1207C0EC-838F-4F80-A921-8271A0D30620}" dt="2025-05-07T20:08:32.224" v="897" actId="403"/>
          <ac:spMkLst>
            <pc:docMk/>
            <pc:sldMk cId="1440303984" sldId="741"/>
            <ac:spMk id="24" creationId="{F901A4ED-C9BA-0362-CC0A-9FF952BD7C12}"/>
          </ac:spMkLst>
        </pc:spChg>
        <pc:spChg chg="mod">
          <ac:chgData name="Susana Cordoba" userId="686e4c8e-46e0-4291-b235-19de48f9164f" providerId="ADAL" clId="{1207C0EC-838F-4F80-A921-8271A0D30620}" dt="2025-05-07T20:08:32.224" v="897" actId="403"/>
          <ac:spMkLst>
            <pc:docMk/>
            <pc:sldMk cId="1440303984" sldId="741"/>
            <ac:spMk id="25" creationId="{8294FB21-666F-A4CA-2032-5B1B5BB75DCF}"/>
          </ac:spMkLst>
        </pc:spChg>
        <pc:spChg chg="mod">
          <ac:chgData name="Susana Cordoba" userId="686e4c8e-46e0-4291-b235-19de48f9164f" providerId="ADAL" clId="{1207C0EC-838F-4F80-A921-8271A0D30620}" dt="2025-05-07T20:08:32.224" v="897" actId="403"/>
          <ac:spMkLst>
            <pc:docMk/>
            <pc:sldMk cId="1440303984" sldId="741"/>
            <ac:spMk id="26" creationId="{31561EB8-9887-C122-7CD4-10CC728BA582}"/>
          </ac:spMkLst>
        </pc:spChg>
        <pc:spChg chg="mod">
          <ac:chgData name="Susana Cordoba" userId="686e4c8e-46e0-4291-b235-19de48f9164f" providerId="ADAL" clId="{1207C0EC-838F-4F80-A921-8271A0D30620}" dt="2025-05-07T20:08:38.458" v="899" actId="1076"/>
          <ac:spMkLst>
            <pc:docMk/>
            <pc:sldMk cId="1440303984" sldId="741"/>
            <ac:spMk id="27" creationId="{6D9F41D8-9202-9604-3DE8-BCFDE65179DC}"/>
          </ac:spMkLst>
        </pc:spChg>
        <pc:spChg chg="mod">
          <ac:chgData name="Susana Cordoba" userId="686e4c8e-46e0-4291-b235-19de48f9164f" providerId="ADAL" clId="{1207C0EC-838F-4F80-A921-8271A0D30620}" dt="2025-05-07T20:08:32.224" v="897" actId="403"/>
          <ac:spMkLst>
            <pc:docMk/>
            <pc:sldMk cId="1440303984" sldId="741"/>
            <ac:spMk id="28" creationId="{17806335-A361-73B0-947C-8DCAADCEAFB8}"/>
          </ac:spMkLst>
        </pc:spChg>
        <pc:spChg chg="del">
          <ac:chgData name="Susana Cordoba" userId="686e4c8e-46e0-4291-b235-19de48f9164f" providerId="ADAL" clId="{1207C0EC-838F-4F80-A921-8271A0D30620}" dt="2025-05-07T20:07:20.679" v="875" actId="478"/>
          <ac:spMkLst>
            <pc:docMk/>
            <pc:sldMk cId="1440303984" sldId="741"/>
            <ac:spMk id="34" creationId="{00E9B962-695A-EEF8-7407-0FDBD7D19CD8}"/>
          </ac:spMkLst>
        </pc:spChg>
        <pc:grpChg chg="add mod">
          <ac:chgData name="Susana Cordoba" userId="686e4c8e-46e0-4291-b235-19de48f9164f" providerId="ADAL" clId="{1207C0EC-838F-4F80-A921-8271A0D30620}" dt="2025-05-07T20:08:24.908" v="892" actId="14100"/>
          <ac:grpSpMkLst>
            <pc:docMk/>
            <pc:sldMk cId="1440303984" sldId="741"/>
            <ac:grpSpMk id="8" creationId="{6A5AE51E-3895-42D1-07B4-9708C7C317AA}"/>
          </ac:grpSpMkLst>
        </pc:grpChg>
        <pc:grpChg chg="del">
          <ac:chgData name="Susana Cordoba" userId="686e4c8e-46e0-4291-b235-19de48f9164f" providerId="ADAL" clId="{1207C0EC-838F-4F80-A921-8271A0D30620}" dt="2025-05-07T20:07:18.089" v="874" actId="478"/>
          <ac:grpSpMkLst>
            <pc:docMk/>
            <pc:sldMk cId="1440303984" sldId="741"/>
            <ac:grpSpMk id="9" creationId="{FC711068-AFD8-D1ED-4E64-9E04E39101A5}"/>
          </ac:grpSpMkLst>
        </pc:grpChg>
        <pc:picChg chg="del mod">
          <ac:chgData name="Susana Cordoba" userId="686e4c8e-46e0-4291-b235-19de48f9164f" providerId="ADAL" clId="{1207C0EC-838F-4F80-A921-8271A0D30620}" dt="2025-05-07T20:07:56.449" v="885" actId="478"/>
          <ac:picMkLst>
            <pc:docMk/>
            <pc:sldMk cId="1440303984" sldId="741"/>
            <ac:picMk id="4" creationId="{C749D234-5AE8-2F4C-321D-A7D2EA25A091}"/>
          </ac:picMkLst>
        </pc:picChg>
        <pc:picChg chg="add mod">
          <ac:chgData name="Susana Cordoba" userId="686e4c8e-46e0-4291-b235-19de48f9164f" providerId="ADAL" clId="{1207C0EC-838F-4F80-A921-8271A0D30620}" dt="2025-05-07T20:08:00.829" v="888" actId="14100"/>
          <ac:picMkLst>
            <pc:docMk/>
            <pc:sldMk cId="1440303984" sldId="741"/>
            <ac:picMk id="7" creationId="{10AD1D60-A7C8-8879-8441-CACCF6974E59}"/>
          </ac:picMkLst>
        </pc:picChg>
        <pc:cxnChg chg="mod">
          <ac:chgData name="Susana Cordoba" userId="686e4c8e-46e0-4291-b235-19de48f9164f" providerId="ADAL" clId="{1207C0EC-838F-4F80-A921-8271A0D30620}" dt="2025-05-07T20:08:15.520" v="889"/>
          <ac:cxnSpMkLst>
            <pc:docMk/>
            <pc:sldMk cId="1440303984" sldId="741"/>
            <ac:cxnSpMk id="20" creationId="{6EC75BD2-A049-346A-81CF-F13BBE735FEF}"/>
          </ac:cxnSpMkLst>
        </pc:cxnChg>
      </pc:sldChg>
      <pc:sldChg chg="modSp add mod ord">
        <pc:chgData name="Susana Cordoba" userId="686e4c8e-46e0-4291-b235-19de48f9164f" providerId="ADAL" clId="{1207C0EC-838F-4F80-A921-8271A0D30620}" dt="2025-05-07T20:43:14.439" v="1299" actId="1076"/>
        <pc:sldMkLst>
          <pc:docMk/>
          <pc:sldMk cId="3071338903" sldId="742"/>
        </pc:sldMkLst>
        <pc:spChg chg="mod">
          <ac:chgData name="Susana Cordoba" userId="686e4c8e-46e0-4291-b235-19de48f9164f" providerId="ADAL" clId="{1207C0EC-838F-4F80-A921-8271A0D30620}" dt="2025-05-07T20:14:59.754" v="988"/>
          <ac:spMkLst>
            <pc:docMk/>
            <pc:sldMk cId="3071338903" sldId="742"/>
            <ac:spMk id="2" creationId="{30BEEF07-7FA4-6797-F69A-8684FD19C05C}"/>
          </ac:spMkLst>
        </pc:spChg>
        <pc:spChg chg="mod">
          <ac:chgData name="Susana Cordoba" userId="686e4c8e-46e0-4291-b235-19de48f9164f" providerId="ADAL" clId="{1207C0EC-838F-4F80-A921-8271A0D30620}" dt="2025-05-07T20:43:08.964" v="1298" actId="1076"/>
          <ac:spMkLst>
            <pc:docMk/>
            <pc:sldMk cId="3071338903" sldId="742"/>
            <ac:spMk id="3" creationId="{826D1602-5776-F67F-273D-712604D2BC8D}"/>
          </ac:spMkLst>
        </pc:spChg>
        <pc:spChg chg="mod">
          <ac:chgData name="Susana Cordoba" userId="686e4c8e-46e0-4291-b235-19de48f9164f" providerId="ADAL" clId="{1207C0EC-838F-4F80-A921-8271A0D30620}" dt="2025-05-07T20:43:07.174" v="1297" actId="14100"/>
          <ac:spMkLst>
            <pc:docMk/>
            <pc:sldMk cId="3071338903" sldId="742"/>
            <ac:spMk id="5" creationId="{3EAD8364-0473-CE28-BDD4-5C8E2A701A6E}"/>
          </ac:spMkLst>
        </pc:spChg>
        <pc:spChg chg="mod">
          <ac:chgData name="Susana Cordoba" userId="686e4c8e-46e0-4291-b235-19de48f9164f" providerId="ADAL" clId="{1207C0EC-838F-4F80-A921-8271A0D30620}" dt="2025-05-07T20:34:12.272" v="1219" actId="1076"/>
          <ac:spMkLst>
            <pc:docMk/>
            <pc:sldMk cId="3071338903" sldId="742"/>
            <ac:spMk id="21" creationId="{501B1F49-8F65-E610-75E7-F651CE6EDCFF}"/>
          </ac:spMkLst>
        </pc:spChg>
        <pc:spChg chg="mod">
          <ac:chgData name="Susana Cordoba" userId="686e4c8e-46e0-4291-b235-19de48f9164f" providerId="ADAL" clId="{1207C0EC-838F-4F80-A921-8271A0D30620}" dt="2025-05-07T20:34:01.234" v="1214" actId="403"/>
          <ac:spMkLst>
            <pc:docMk/>
            <pc:sldMk cId="3071338903" sldId="742"/>
            <ac:spMk id="22" creationId="{F12C8C54-97AC-A609-9305-3C41A69AF0C0}"/>
          </ac:spMkLst>
        </pc:spChg>
        <pc:spChg chg="mod">
          <ac:chgData name="Susana Cordoba" userId="686e4c8e-46e0-4291-b235-19de48f9164f" providerId="ADAL" clId="{1207C0EC-838F-4F80-A921-8271A0D30620}" dt="2025-05-07T20:34:01.234" v="1214" actId="403"/>
          <ac:spMkLst>
            <pc:docMk/>
            <pc:sldMk cId="3071338903" sldId="742"/>
            <ac:spMk id="23" creationId="{462A8F58-9C3E-F601-DCAE-9663FA4C9B6B}"/>
          </ac:spMkLst>
        </pc:spChg>
        <pc:spChg chg="mod">
          <ac:chgData name="Susana Cordoba" userId="686e4c8e-46e0-4291-b235-19de48f9164f" providerId="ADAL" clId="{1207C0EC-838F-4F80-A921-8271A0D30620}" dt="2025-05-07T20:34:01.234" v="1214" actId="403"/>
          <ac:spMkLst>
            <pc:docMk/>
            <pc:sldMk cId="3071338903" sldId="742"/>
            <ac:spMk id="24" creationId="{ADBB71D8-E5FF-0D2F-353A-D804A1261433}"/>
          </ac:spMkLst>
        </pc:spChg>
        <pc:spChg chg="mod">
          <ac:chgData name="Susana Cordoba" userId="686e4c8e-46e0-4291-b235-19de48f9164f" providerId="ADAL" clId="{1207C0EC-838F-4F80-A921-8271A0D30620}" dt="2025-05-07T20:34:01.234" v="1214" actId="403"/>
          <ac:spMkLst>
            <pc:docMk/>
            <pc:sldMk cId="3071338903" sldId="742"/>
            <ac:spMk id="25" creationId="{F9DA6C00-C020-53C6-983B-6524BE23DE28}"/>
          </ac:spMkLst>
        </pc:spChg>
        <pc:spChg chg="mod">
          <ac:chgData name="Susana Cordoba" userId="686e4c8e-46e0-4291-b235-19de48f9164f" providerId="ADAL" clId="{1207C0EC-838F-4F80-A921-8271A0D30620}" dt="2025-05-07T20:34:01.234" v="1214" actId="403"/>
          <ac:spMkLst>
            <pc:docMk/>
            <pc:sldMk cId="3071338903" sldId="742"/>
            <ac:spMk id="26" creationId="{BE1BB9E5-2F4F-D6DD-ABDD-1F09510E071A}"/>
          </ac:spMkLst>
        </pc:spChg>
        <pc:spChg chg="mod">
          <ac:chgData name="Susana Cordoba" userId="686e4c8e-46e0-4291-b235-19de48f9164f" providerId="ADAL" clId="{1207C0EC-838F-4F80-A921-8271A0D30620}" dt="2025-05-07T20:34:08.873" v="1217" actId="1076"/>
          <ac:spMkLst>
            <pc:docMk/>
            <pc:sldMk cId="3071338903" sldId="742"/>
            <ac:spMk id="27" creationId="{3D52A1B7-8A89-CB69-3FAC-DB343F747BBE}"/>
          </ac:spMkLst>
        </pc:spChg>
        <pc:spChg chg="mod">
          <ac:chgData name="Susana Cordoba" userId="686e4c8e-46e0-4291-b235-19de48f9164f" providerId="ADAL" clId="{1207C0EC-838F-4F80-A921-8271A0D30620}" dt="2025-05-07T20:34:01.234" v="1214" actId="403"/>
          <ac:spMkLst>
            <pc:docMk/>
            <pc:sldMk cId="3071338903" sldId="742"/>
            <ac:spMk id="28" creationId="{1CF855E5-8D56-0985-9DC9-F110D60CC05E}"/>
          </ac:spMkLst>
        </pc:spChg>
        <pc:grpChg chg="mod">
          <ac:chgData name="Susana Cordoba" userId="686e4c8e-46e0-4291-b235-19de48f9164f" providerId="ADAL" clId="{1207C0EC-838F-4F80-A921-8271A0D30620}" dt="2025-05-07T20:43:14.439" v="1299" actId="1076"/>
          <ac:grpSpMkLst>
            <pc:docMk/>
            <pc:sldMk cId="3071338903" sldId="742"/>
            <ac:grpSpMk id="8" creationId="{06F0A08B-13ED-B1CA-897D-5EBABD21217E}"/>
          </ac:grpSpMkLst>
        </pc:grpChg>
        <pc:picChg chg="mod">
          <ac:chgData name="Susana Cordoba" userId="686e4c8e-46e0-4291-b235-19de48f9164f" providerId="ADAL" clId="{1207C0EC-838F-4F80-A921-8271A0D30620}" dt="2025-05-07T20:42:35.709" v="1291" actId="1076"/>
          <ac:picMkLst>
            <pc:docMk/>
            <pc:sldMk cId="3071338903" sldId="742"/>
            <ac:picMk id="7" creationId="{23797411-B478-57FC-25B2-E9265E6A1ADB}"/>
          </ac:picMkLst>
        </pc:picChg>
      </pc:sldChg>
      <pc:sldChg chg="addSp delSp modSp add mod">
        <pc:chgData name="Susana Cordoba" userId="686e4c8e-46e0-4291-b235-19de48f9164f" providerId="ADAL" clId="{1207C0EC-838F-4F80-A921-8271A0D30620}" dt="2025-05-07T20:35:09.816" v="1222" actId="1076"/>
        <pc:sldMkLst>
          <pc:docMk/>
          <pc:sldMk cId="2871450463" sldId="743"/>
        </pc:sldMkLst>
        <pc:spChg chg="mod">
          <ac:chgData name="Susana Cordoba" userId="686e4c8e-46e0-4291-b235-19de48f9164f" providerId="ADAL" clId="{1207C0EC-838F-4F80-A921-8271A0D30620}" dt="2025-05-07T20:14:49.800" v="986"/>
          <ac:spMkLst>
            <pc:docMk/>
            <pc:sldMk cId="2871450463" sldId="743"/>
            <ac:spMk id="2" creationId="{01011C3B-A6A0-569E-6AD9-38455747D88A}"/>
          </ac:spMkLst>
        </pc:spChg>
        <pc:spChg chg="del">
          <ac:chgData name="Susana Cordoba" userId="686e4c8e-46e0-4291-b235-19de48f9164f" providerId="ADAL" clId="{1207C0EC-838F-4F80-A921-8271A0D30620}" dt="2025-05-07T20:13:17.035" v="961" actId="478"/>
          <ac:spMkLst>
            <pc:docMk/>
            <pc:sldMk cId="2871450463" sldId="743"/>
            <ac:spMk id="3" creationId="{3B5885A2-C81B-C662-94BA-87D6C140398F}"/>
          </ac:spMkLst>
        </pc:spChg>
        <pc:spChg chg="add mod">
          <ac:chgData name="Susana Cordoba" userId="686e4c8e-46e0-4291-b235-19de48f9164f" providerId="ADAL" clId="{1207C0EC-838F-4F80-A921-8271A0D30620}" dt="2025-05-07T20:14:27.190" v="983" actId="14100"/>
          <ac:spMkLst>
            <pc:docMk/>
            <pc:sldMk cId="2871450463" sldId="743"/>
            <ac:spMk id="4" creationId="{F60A3851-AFFB-65A8-6A5A-6AF5E016582C}"/>
          </ac:spMkLst>
        </pc:spChg>
        <pc:spChg chg="mod">
          <ac:chgData name="Susana Cordoba" userId="686e4c8e-46e0-4291-b235-19de48f9164f" providerId="ADAL" clId="{1207C0EC-838F-4F80-A921-8271A0D30620}" dt="2025-05-07T20:35:09.816" v="1222" actId="1076"/>
          <ac:spMkLst>
            <pc:docMk/>
            <pc:sldMk cId="2871450463" sldId="743"/>
            <ac:spMk id="5" creationId="{FF27C1B0-4B56-B6E1-26C8-8521E6241B72}"/>
          </ac:spMkLst>
        </pc:spChg>
        <pc:grpChg chg="del">
          <ac:chgData name="Susana Cordoba" userId="686e4c8e-46e0-4291-b235-19de48f9164f" providerId="ADAL" clId="{1207C0EC-838F-4F80-A921-8271A0D30620}" dt="2025-05-07T20:13:11.377" v="960" actId="478"/>
          <ac:grpSpMkLst>
            <pc:docMk/>
            <pc:sldMk cId="2871450463" sldId="743"/>
            <ac:grpSpMk id="8" creationId="{39C042C6-9C12-E93F-81DF-2CA654EA2012}"/>
          </ac:grpSpMkLst>
        </pc:grpChg>
        <pc:picChg chg="del">
          <ac:chgData name="Susana Cordoba" userId="686e4c8e-46e0-4291-b235-19de48f9164f" providerId="ADAL" clId="{1207C0EC-838F-4F80-A921-8271A0D30620}" dt="2025-05-07T20:13:06.594" v="958" actId="478"/>
          <ac:picMkLst>
            <pc:docMk/>
            <pc:sldMk cId="2871450463" sldId="743"/>
            <ac:picMk id="7" creationId="{156D12EC-700B-62AD-5FEF-742F46E1FF2A}"/>
          </ac:picMkLst>
        </pc:picChg>
      </pc:sldChg>
      <pc:sldChg chg="addSp delSp modSp add mod">
        <pc:chgData name="Susana Cordoba" userId="686e4c8e-46e0-4291-b235-19de48f9164f" providerId="ADAL" clId="{1207C0EC-838F-4F80-A921-8271A0D30620}" dt="2025-05-07T20:43:28.850" v="1302" actId="403"/>
        <pc:sldMkLst>
          <pc:docMk/>
          <pc:sldMk cId="3913438080" sldId="744"/>
        </pc:sldMkLst>
        <pc:spChg chg="mod">
          <ac:chgData name="Susana Cordoba" userId="686e4c8e-46e0-4291-b235-19de48f9164f" providerId="ADAL" clId="{1207C0EC-838F-4F80-A921-8271A0D30620}" dt="2025-05-07T20:15:32.981" v="991"/>
          <ac:spMkLst>
            <pc:docMk/>
            <pc:sldMk cId="3913438080" sldId="744"/>
            <ac:spMk id="2" creationId="{CF1973D7-5ED2-0D7F-D4AF-8D18F73F1831}"/>
          </ac:spMkLst>
        </pc:spChg>
        <pc:spChg chg="del">
          <ac:chgData name="Susana Cordoba" userId="686e4c8e-46e0-4291-b235-19de48f9164f" providerId="ADAL" clId="{1207C0EC-838F-4F80-A921-8271A0D30620}" dt="2025-05-07T20:15:56.704" v="997" actId="478"/>
          <ac:spMkLst>
            <pc:docMk/>
            <pc:sldMk cId="3913438080" sldId="744"/>
            <ac:spMk id="4" creationId="{8954FDC1-34A8-EDCF-5A82-67CA0E5E0013}"/>
          </ac:spMkLst>
        </pc:spChg>
        <pc:spChg chg="mod">
          <ac:chgData name="Susana Cordoba" userId="686e4c8e-46e0-4291-b235-19de48f9164f" providerId="ADAL" clId="{1207C0EC-838F-4F80-A921-8271A0D30620}" dt="2025-05-07T20:43:28.850" v="1302" actId="403"/>
          <ac:spMkLst>
            <pc:docMk/>
            <pc:sldMk cId="3913438080" sldId="744"/>
            <ac:spMk id="5" creationId="{58A7D174-FFFD-BC3B-638A-2991AF8CBCF8}"/>
          </ac:spMkLst>
        </pc:spChg>
        <pc:spChg chg="add mod">
          <ac:chgData name="Susana Cordoba" userId="686e4c8e-46e0-4291-b235-19de48f9164f" providerId="ADAL" clId="{1207C0EC-838F-4F80-A921-8271A0D30620}" dt="2025-05-07T20:36:27.927" v="1244" actId="1076"/>
          <ac:spMkLst>
            <pc:docMk/>
            <pc:sldMk cId="3913438080" sldId="744"/>
            <ac:spMk id="6" creationId="{4EB7D6B5-0EE3-5F3E-8E38-84DE5FFB95F5}"/>
          </ac:spMkLst>
        </pc:spChg>
        <pc:picChg chg="add mod">
          <ac:chgData name="Susana Cordoba" userId="686e4c8e-46e0-4291-b235-19de48f9164f" providerId="ADAL" clId="{1207C0EC-838F-4F80-A921-8271A0D30620}" dt="2025-05-07T20:36:24.747" v="1243" actId="1076"/>
          <ac:picMkLst>
            <pc:docMk/>
            <pc:sldMk cId="3913438080" sldId="744"/>
            <ac:picMk id="3" creationId="{2B717AEA-FE79-4132-8D8A-BAAB00E73693}"/>
          </ac:picMkLst>
        </pc:picChg>
      </pc:sldChg>
      <pc:sldChg chg="modSp add mod">
        <pc:chgData name="Susana Cordoba" userId="686e4c8e-46e0-4291-b235-19de48f9164f" providerId="ADAL" clId="{1207C0EC-838F-4F80-A921-8271A0D30620}" dt="2025-05-07T20:17:18.206" v="1036" actId="20577"/>
        <pc:sldMkLst>
          <pc:docMk/>
          <pc:sldMk cId="2371412955" sldId="745"/>
        </pc:sldMkLst>
        <pc:spChg chg="mod">
          <ac:chgData name="Susana Cordoba" userId="686e4c8e-46e0-4291-b235-19de48f9164f" providerId="ADAL" clId="{1207C0EC-838F-4F80-A921-8271A0D30620}" dt="2025-05-07T20:17:18.206" v="1036" actId="20577"/>
          <ac:spMkLst>
            <pc:docMk/>
            <pc:sldMk cId="2371412955" sldId="745"/>
            <ac:spMk id="2" creationId="{9C7A1C1E-1B98-043A-15F6-B8C5BCECED66}"/>
          </ac:spMkLst>
        </pc:spChg>
      </pc:sldChg>
      <pc:sldChg chg="modSp add mod">
        <pc:chgData name="Susana Cordoba" userId="686e4c8e-46e0-4291-b235-19de48f9164f" providerId="ADAL" clId="{1207C0EC-838F-4F80-A921-8271A0D30620}" dt="2025-05-07T20:42:14.592" v="1287" actId="6549"/>
        <pc:sldMkLst>
          <pc:docMk/>
          <pc:sldMk cId="439883815" sldId="746"/>
        </pc:sldMkLst>
        <pc:spChg chg="mod">
          <ac:chgData name="Susana Cordoba" userId="686e4c8e-46e0-4291-b235-19de48f9164f" providerId="ADAL" clId="{1207C0EC-838F-4F80-A921-8271A0D30620}" dt="2025-05-07T20:42:14.592" v="1287" actId="6549"/>
          <ac:spMkLst>
            <pc:docMk/>
            <pc:sldMk cId="439883815" sldId="746"/>
            <ac:spMk id="5" creationId="{C07B5CAF-4388-8E02-65F4-6E4A46A4F700}"/>
          </ac:spMkLst>
        </pc:spChg>
        <pc:picChg chg="mod">
          <ac:chgData name="Susana Cordoba" userId="686e4c8e-46e0-4291-b235-19de48f9164f" providerId="ADAL" clId="{1207C0EC-838F-4F80-A921-8271A0D30620}" dt="2025-05-07T20:41:59.851" v="1284" actId="1076"/>
          <ac:picMkLst>
            <pc:docMk/>
            <pc:sldMk cId="439883815" sldId="746"/>
            <ac:picMk id="21" creationId="{0A030042-F726-B575-00AE-8D6242C90370}"/>
          </ac:picMkLst>
        </pc:picChg>
      </pc:sldChg>
      <pc:sldChg chg="add del setBg">
        <pc:chgData name="Susana Cordoba" userId="686e4c8e-46e0-4291-b235-19de48f9164f" providerId="ADAL" clId="{1207C0EC-838F-4F80-A921-8271A0D30620}" dt="2025-05-08T13:57:49.081" v="1318" actId="47"/>
        <pc:sldMkLst>
          <pc:docMk/>
          <pc:sldMk cId="75545191" sldId="7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99719-7645-4C75-90B0-5DEF525D2D56}" type="datetimeFigureOut">
              <a:rPr lang="en-GB" smtClean="0"/>
              <a:t>08/05/2025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F6287F-5542-4396-927E-20C3134BBE79}" type="slidenum">
              <a:rPr lang="en-GB" smtClean="0"/>
              <a:t>‹#›</a:t>
            </a:fld>
            <a:endParaRPr lang="en-GB"/>
          </a:p>
        </p:txBody>
      </p:sp>
    </p:spTree>
    <p:extLst>
      <p:ext uri="{BB962C8B-B14F-4D97-AF65-F5344CB8AC3E}">
        <p14:creationId xmlns:p14="http://schemas.microsoft.com/office/powerpoint/2010/main" val="121699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4.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334004" y="0"/>
            <a:ext cx="3962926" cy="10287000"/>
          </a:xfrm>
          <a:custGeom>
            <a:avLst/>
            <a:gdLst/>
            <a:ahLst/>
            <a:cxnLst/>
            <a:rect l="l" t="t" r="r" b="b"/>
            <a:pathLst>
              <a:path w="2818081" h="7315200">
                <a:moveTo>
                  <a:pt x="0" y="0"/>
                </a:moveTo>
                <a:lnTo>
                  <a:pt x="2818081" y="0"/>
                </a:lnTo>
                <a:lnTo>
                  <a:pt x="2818081" y="7315200"/>
                </a:lnTo>
                <a:lnTo>
                  <a:pt x="0" y="7315200"/>
                </a:lnTo>
                <a:lnTo>
                  <a:pt x="0" y="0"/>
                </a:lnTo>
                <a:close/>
              </a:path>
            </a:pathLst>
          </a:custGeom>
          <a:blipFill>
            <a:blip r:embed="rId2">
              <a:alphaModFix amt="92000"/>
              <a:extLst>
                <a:ext uri="{96DAC541-7B7A-43D3-8B79-37D633B846F1}">
                  <asvg:svgBlip xmlns:asvg="http://schemas.microsoft.com/office/drawing/2016/SVG/main" r:embed="rId3"/>
                </a:ext>
              </a:extLst>
            </a:blip>
            <a:stretch>
              <a:fillRect r="-362037"/>
            </a:stretch>
          </a:blipFill>
        </p:spPr>
        <p:txBody>
          <a:bodyPr/>
          <a:lstStyle/>
          <a:p>
            <a:pPr defTabSz="1285921"/>
            <a:endParaRPr lang="en-GB" sz="2531">
              <a:solidFill>
                <a:prstClr val="black"/>
              </a:solidFill>
              <a:latin typeface="Calibri"/>
            </a:endParaRPr>
          </a:p>
        </p:txBody>
      </p:sp>
      <p:grpSp>
        <p:nvGrpSpPr>
          <p:cNvPr id="3" name="Group 3"/>
          <p:cNvGrpSpPr>
            <a:grpSpLocks noChangeAspect="1"/>
          </p:cNvGrpSpPr>
          <p:nvPr/>
        </p:nvGrpSpPr>
        <p:grpSpPr>
          <a:xfrm>
            <a:off x="10543128" y="1324891"/>
            <a:ext cx="7450404" cy="7421302"/>
            <a:chOff x="0" y="0"/>
            <a:chExt cx="6502400" cy="6477000"/>
          </a:xfrm>
        </p:grpSpPr>
        <p:sp>
          <p:nvSpPr>
            <p:cNvPr id="4" name="Freeform 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4712" r="-24712"/>
              </a:stretch>
            </a:blipFill>
          </p:spPr>
          <p:txBody>
            <a:bodyPr/>
            <a:lstStyle/>
            <a:p>
              <a:pPr defTabSz="1285921"/>
              <a:endParaRPr lang="en-GB" sz="2531">
                <a:solidFill>
                  <a:prstClr val="black"/>
                </a:solidFill>
                <a:latin typeface="Calibri"/>
              </a:endParaRPr>
            </a:p>
          </p:txBody>
        </p:sp>
        <p:sp>
          <p:nvSpPr>
            <p:cNvPr id="5" name="Freeform 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txBody>
            <a:bodyPr/>
            <a:lstStyle/>
            <a:p>
              <a:pPr defTabSz="1285921"/>
              <a:endParaRPr lang="en-GB" sz="2531">
                <a:solidFill>
                  <a:prstClr val="black"/>
                </a:solidFill>
                <a:latin typeface="Calibri"/>
              </a:endParaRPr>
            </a:p>
          </p:txBody>
        </p:sp>
      </p:grpSp>
      <p:sp>
        <p:nvSpPr>
          <p:cNvPr id="6" name="Freeform 6"/>
          <p:cNvSpPr/>
          <p:nvPr/>
        </p:nvSpPr>
        <p:spPr>
          <a:xfrm>
            <a:off x="593509" y="6550301"/>
            <a:ext cx="2054242" cy="634947"/>
          </a:xfrm>
          <a:custGeom>
            <a:avLst/>
            <a:gdLst/>
            <a:ahLst/>
            <a:cxnLst/>
            <a:rect l="l" t="t" r="r" b="b"/>
            <a:pathLst>
              <a:path w="1460794" h="451518">
                <a:moveTo>
                  <a:pt x="0" y="0"/>
                </a:moveTo>
                <a:lnTo>
                  <a:pt x="1460794" y="0"/>
                </a:lnTo>
                <a:lnTo>
                  <a:pt x="1460794" y="451518"/>
                </a:lnTo>
                <a:lnTo>
                  <a:pt x="0" y="4515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1285921"/>
            <a:endParaRPr lang="en-GB" sz="2531">
              <a:solidFill>
                <a:prstClr val="black"/>
              </a:solidFill>
              <a:latin typeface="Calibri"/>
            </a:endParaRPr>
          </a:p>
        </p:txBody>
      </p:sp>
      <p:grpSp>
        <p:nvGrpSpPr>
          <p:cNvPr id="7" name="Group 7"/>
          <p:cNvGrpSpPr>
            <a:grpSpLocks noChangeAspect="1"/>
          </p:cNvGrpSpPr>
          <p:nvPr/>
        </p:nvGrpSpPr>
        <p:grpSpPr>
          <a:xfrm>
            <a:off x="648542" y="185677"/>
            <a:ext cx="2109984" cy="2109975"/>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pPr defTabSz="1285921"/>
              <a:endParaRPr lang="en-GB" sz="2531">
                <a:solidFill>
                  <a:prstClr val="black"/>
                </a:solidFill>
                <a:latin typeface="Calibri"/>
              </a:endParaRPr>
            </a:p>
          </p:txBody>
        </p:sp>
      </p:grpSp>
      <p:sp>
        <p:nvSpPr>
          <p:cNvPr id="9" name="TextBox 9"/>
          <p:cNvSpPr txBox="1"/>
          <p:nvPr/>
        </p:nvSpPr>
        <p:spPr>
          <a:xfrm>
            <a:off x="593510" y="2434672"/>
            <a:ext cx="9949620" cy="2447273"/>
          </a:xfrm>
          <a:prstGeom prst="rect">
            <a:avLst/>
          </a:prstGeom>
        </p:spPr>
        <p:txBody>
          <a:bodyPr lIns="0" tIns="0" rIns="0" bIns="0" rtlCol="0" anchor="t">
            <a:spAutoFit/>
          </a:bodyPr>
          <a:lstStyle/>
          <a:p>
            <a:pPr defTabSz="1285921">
              <a:lnSpc>
                <a:spcPts val="7482"/>
              </a:lnSpc>
            </a:pPr>
            <a:r>
              <a:rPr lang="en-US" sz="4922">
                <a:solidFill>
                  <a:srgbClr val="05216C"/>
                </a:solidFill>
                <a:latin typeface="Anton"/>
                <a:ea typeface="Anton"/>
                <a:cs typeface="Anton"/>
                <a:sym typeface="Anton"/>
              </a:rPr>
              <a:t>ESG &amp; BEYOND: ADAPTING TO THE NEW GLOBAL SUSTAINABILITY LANDSCAPE </a:t>
            </a:r>
          </a:p>
          <a:p>
            <a:pPr defTabSz="1285921">
              <a:lnSpc>
                <a:spcPts val="4489"/>
              </a:lnSpc>
            </a:pPr>
            <a:r>
              <a:rPr lang="en-US" sz="2953">
                <a:solidFill>
                  <a:srgbClr val="05216C"/>
                </a:solidFill>
                <a:latin typeface="Gotham"/>
                <a:ea typeface="Gotham"/>
                <a:cs typeface="Gotham"/>
                <a:sym typeface="Gotham"/>
              </a:rPr>
              <a:t>HELPING TRADERS TO KEEP ON TRADING</a:t>
            </a:r>
          </a:p>
        </p:txBody>
      </p:sp>
      <p:sp>
        <p:nvSpPr>
          <p:cNvPr id="10" name="TextBox 10"/>
          <p:cNvSpPr txBox="1"/>
          <p:nvPr/>
        </p:nvSpPr>
        <p:spPr>
          <a:xfrm>
            <a:off x="485837" y="7426351"/>
            <a:ext cx="8639724" cy="280654"/>
          </a:xfrm>
          <a:prstGeom prst="rect">
            <a:avLst/>
          </a:prstGeom>
        </p:spPr>
        <p:txBody>
          <a:bodyPr lIns="0" tIns="0" rIns="0" bIns="0" rtlCol="0" anchor="t">
            <a:spAutoFit/>
          </a:bodyPr>
          <a:lstStyle/>
          <a:p>
            <a:pPr defTabSz="1285921">
              <a:lnSpc>
                <a:spcPts val="2318"/>
              </a:lnSpc>
              <a:spcBef>
                <a:spcPct val="0"/>
              </a:spcBef>
            </a:pPr>
            <a:r>
              <a:rPr lang="en-US" sz="1655">
                <a:solidFill>
                  <a:srgbClr val="000000"/>
                </a:solidFill>
                <a:latin typeface="Poppins"/>
                <a:ea typeface="Poppins"/>
                <a:cs typeface="Poppins"/>
                <a:sym typeface="Poppins"/>
              </a:rPr>
              <a:t>An initiative brought to you by selected Chambers of Commerce across the UK</a:t>
            </a:r>
          </a:p>
        </p:txBody>
      </p:sp>
      <p:sp>
        <p:nvSpPr>
          <p:cNvPr id="11" name="TextBox 11"/>
          <p:cNvSpPr txBox="1"/>
          <p:nvPr/>
        </p:nvSpPr>
        <p:spPr>
          <a:xfrm>
            <a:off x="648542" y="5009555"/>
            <a:ext cx="8639724" cy="1158651"/>
          </a:xfrm>
          <a:prstGeom prst="rect">
            <a:avLst/>
          </a:prstGeom>
        </p:spPr>
        <p:txBody>
          <a:bodyPr lIns="0" tIns="0" rIns="0" bIns="0" rtlCol="0" anchor="t">
            <a:spAutoFit/>
          </a:bodyPr>
          <a:lstStyle/>
          <a:p>
            <a:pPr defTabSz="1285921">
              <a:lnSpc>
                <a:spcPts val="4724"/>
              </a:lnSpc>
            </a:pPr>
            <a:r>
              <a:rPr lang="en-US" sz="3374">
                <a:solidFill>
                  <a:srgbClr val="000000"/>
                </a:solidFill>
                <a:latin typeface="Gotham"/>
                <a:ea typeface="Gotham"/>
                <a:cs typeface="Gotham"/>
                <a:sym typeface="Gotham"/>
              </a:rPr>
              <a:t>8TH MAY 2025</a:t>
            </a:r>
          </a:p>
          <a:p>
            <a:pPr defTabSz="1285921">
              <a:lnSpc>
                <a:spcPts val="4724"/>
              </a:lnSpc>
              <a:spcBef>
                <a:spcPct val="0"/>
              </a:spcBef>
            </a:pPr>
            <a:r>
              <a:rPr lang="en-US" sz="3374">
                <a:solidFill>
                  <a:srgbClr val="000000"/>
                </a:solidFill>
                <a:latin typeface="Gotham"/>
                <a:ea typeface="Gotham"/>
                <a:cs typeface="Gotham"/>
                <a:sym typeface="Gotham"/>
              </a:rPr>
              <a:t>12:00-13:00</a:t>
            </a:r>
          </a:p>
        </p:txBody>
      </p:sp>
      <p:sp>
        <p:nvSpPr>
          <p:cNvPr id="12" name="Freeform 12"/>
          <p:cNvSpPr/>
          <p:nvPr/>
        </p:nvSpPr>
        <p:spPr>
          <a:xfrm>
            <a:off x="2737874" y="9309795"/>
            <a:ext cx="1406895" cy="766294"/>
          </a:xfrm>
          <a:custGeom>
            <a:avLst/>
            <a:gdLst/>
            <a:ahLst/>
            <a:cxnLst/>
            <a:rect l="l" t="t" r="r" b="b"/>
            <a:pathLst>
              <a:path w="1000459" h="544920">
                <a:moveTo>
                  <a:pt x="0" y="0"/>
                </a:moveTo>
                <a:lnTo>
                  <a:pt x="1000459" y="0"/>
                </a:lnTo>
                <a:lnTo>
                  <a:pt x="1000459" y="544919"/>
                </a:lnTo>
                <a:lnTo>
                  <a:pt x="0" y="544919"/>
                </a:lnTo>
                <a:lnTo>
                  <a:pt x="0" y="0"/>
                </a:lnTo>
                <a:close/>
              </a:path>
            </a:pathLst>
          </a:custGeom>
          <a:blipFill>
            <a:blip r:embed="rId8"/>
            <a:stretch>
              <a:fillRect l="-3398" r="-3398"/>
            </a:stretch>
          </a:blipFill>
        </p:spPr>
        <p:txBody>
          <a:bodyPr/>
          <a:lstStyle/>
          <a:p>
            <a:pPr defTabSz="1285921"/>
            <a:endParaRPr lang="en-GB" sz="2531">
              <a:solidFill>
                <a:prstClr val="black"/>
              </a:solidFill>
              <a:latin typeface="Calibri"/>
            </a:endParaRPr>
          </a:p>
        </p:txBody>
      </p:sp>
      <p:sp>
        <p:nvSpPr>
          <p:cNvPr id="13" name="Freeform 13"/>
          <p:cNvSpPr/>
          <p:nvPr/>
        </p:nvSpPr>
        <p:spPr>
          <a:xfrm>
            <a:off x="485837" y="8019510"/>
            <a:ext cx="2051068" cy="861448"/>
          </a:xfrm>
          <a:custGeom>
            <a:avLst/>
            <a:gdLst/>
            <a:ahLst/>
            <a:cxnLst/>
            <a:rect l="l" t="t" r="r" b="b"/>
            <a:pathLst>
              <a:path w="1458537" h="612585">
                <a:moveTo>
                  <a:pt x="0" y="0"/>
                </a:moveTo>
                <a:lnTo>
                  <a:pt x="1458537" y="0"/>
                </a:lnTo>
                <a:lnTo>
                  <a:pt x="1458537" y="612585"/>
                </a:lnTo>
                <a:lnTo>
                  <a:pt x="0" y="612585"/>
                </a:lnTo>
                <a:lnTo>
                  <a:pt x="0" y="0"/>
                </a:lnTo>
                <a:close/>
              </a:path>
            </a:pathLst>
          </a:custGeom>
          <a:blipFill>
            <a:blip r:embed="rId9"/>
            <a:stretch>
              <a:fillRect/>
            </a:stretch>
          </a:blipFill>
        </p:spPr>
        <p:txBody>
          <a:bodyPr/>
          <a:lstStyle/>
          <a:p>
            <a:pPr defTabSz="1285921"/>
            <a:endParaRPr lang="en-GB" sz="2531">
              <a:solidFill>
                <a:prstClr val="black"/>
              </a:solidFill>
              <a:latin typeface="Calibri"/>
            </a:endParaRPr>
          </a:p>
        </p:txBody>
      </p:sp>
      <p:sp>
        <p:nvSpPr>
          <p:cNvPr id="14" name="Freeform 14"/>
          <p:cNvSpPr/>
          <p:nvPr/>
        </p:nvSpPr>
        <p:spPr>
          <a:xfrm>
            <a:off x="2951549" y="7987049"/>
            <a:ext cx="1862048" cy="753498"/>
          </a:xfrm>
          <a:custGeom>
            <a:avLst/>
            <a:gdLst/>
            <a:ahLst/>
            <a:cxnLst/>
            <a:rect l="l" t="t" r="r" b="b"/>
            <a:pathLst>
              <a:path w="1324123" h="535821">
                <a:moveTo>
                  <a:pt x="0" y="0"/>
                </a:moveTo>
                <a:lnTo>
                  <a:pt x="1324123" y="0"/>
                </a:lnTo>
                <a:lnTo>
                  <a:pt x="1324123" y="535820"/>
                </a:lnTo>
                <a:lnTo>
                  <a:pt x="0" y="535820"/>
                </a:lnTo>
                <a:lnTo>
                  <a:pt x="0" y="0"/>
                </a:lnTo>
                <a:close/>
              </a:path>
            </a:pathLst>
          </a:custGeom>
          <a:blipFill>
            <a:blip r:embed="rId10"/>
            <a:stretch>
              <a:fillRect l="-11169" r="-11169"/>
            </a:stretch>
          </a:blipFill>
        </p:spPr>
        <p:txBody>
          <a:bodyPr/>
          <a:lstStyle/>
          <a:p>
            <a:pPr defTabSz="1285921"/>
            <a:endParaRPr lang="en-GB" sz="2531">
              <a:solidFill>
                <a:prstClr val="black"/>
              </a:solidFill>
              <a:latin typeface="Calibri"/>
            </a:endParaRPr>
          </a:p>
        </p:txBody>
      </p:sp>
      <p:sp>
        <p:nvSpPr>
          <p:cNvPr id="15" name="Freeform 15"/>
          <p:cNvSpPr/>
          <p:nvPr/>
        </p:nvSpPr>
        <p:spPr>
          <a:xfrm>
            <a:off x="7045036" y="8043753"/>
            <a:ext cx="2098964" cy="664331"/>
          </a:xfrm>
          <a:custGeom>
            <a:avLst/>
            <a:gdLst/>
            <a:ahLst/>
            <a:cxnLst/>
            <a:rect l="l" t="t" r="r" b="b"/>
            <a:pathLst>
              <a:path w="1319365" h="426439">
                <a:moveTo>
                  <a:pt x="0" y="0"/>
                </a:moveTo>
                <a:lnTo>
                  <a:pt x="1319365" y="0"/>
                </a:lnTo>
                <a:lnTo>
                  <a:pt x="1319365" y="426439"/>
                </a:lnTo>
                <a:lnTo>
                  <a:pt x="0" y="426439"/>
                </a:lnTo>
                <a:lnTo>
                  <a:pt x="0" y="0"/>
                </a:lnTo>
                <a:close/>
              </a:path>
            </a:pathLst>
          </a:custGeom>
          <a:blipFill>
            <a:blip r:embed="rId11"/>
            <a:stretch>
              <a:fillRect b="-29996"/>
            </a:stretch>
          </a:blipFill>
        </p:spPr>
        <p:txBody>
          <a:bodyPr/>
          <a:lstStyle/>
          <a:p>
            <a:pPr defTabSz="1285921"/>
            <a:endParaRPr lang="en-GB" sz="2531" dirty="0">
              <a:solidFill>
                <a:prstClr val="black"/>
              </a:solidFill>
              <a:latin typeface="Calibri"/>
            </a:endParaRPr>
          </a:p>
        </p:txBody>
      </p:sp>
      <p:sp>
        <p:nvSpPr>
          <p:cNvPr id="16" name="Freeform 16"/>
          <p:cNvSpPr/>
          <p:nvPr/>
        </p:nvSpPr>
        <p:spPr>
          <a:xfrm>
            <a:off x="5228241" y="8019509"/>
            <a:ext cx="1216211" cy="688576"/>
          </a:xfrm>
          <a:custGeom>
            <a:avLst/>
            <a:gdLst/>
            <a:ahLst/>
            <a:cxnLst/>
            <a:rect l="l" t="t" r="r" b="b"/>
            <a:pathLst>
              <a:path w="864861" h="489654">
                <a:moveTo>
                  <a:pt x="0" y="0"/>
                </a:moveTo>
                <a:lnTo>
                  <a:pt x="864861" y="0"/>
                </a:lnTo>
                <a:lnTo>
                  <a:pt x="864861" y="489654"/>
                </a:lnTo>
                <a:lnTo>
                  <a:pt x="0" y="489654"/>
                </a:lnTo>
                <a:lnTo>
                  <a:pt x="0" y="0"/>
                </a:lnTo>
                <a:close/>
              </a:path>
            </a:pathLst>
          </a:custGeom>
          <a:blipFill>
            <a:blip r:embed="rId12"/>
            <a:stretch>
              <a:fillRect t="-30407" b="-28949"/>
            </a:stretch>
          </a:blipFill>
        </p:spPr>
        <p:txBody>
          <a:bodyPr/>
          <a:lstStyle/>
          <a:p>
            <a:pPr defTabSz="1285921"/>
            <a:endParaRPr lang="en-GB" sz="2531">
              <a:solidFill>
                <a:prstClr val="black"/>
              </a:solidFill>
              <a:latin typeface="Calibri"/>
            </a:endParaRPr>
          </a:p>
        </p:txBody>
      </p:sp>
      <p:sp>
        <p:nvSpPr>
          <p:cNvPr id="17" name="Freeform 17"/>
          <p:cNvSpPr/>
          <p:nvPr/>
        </p:nvSpPr>
        <p:spPr>
          <a:xfrm>
            <a:off x="6225350" y="9376220"/>
            <a:ext cx="1539623" cy="633445"/>
          </a:xfrm>
          <a:custGeom>
            <a:avLst/>
            <a:gdLst/>
            <a:ahLst/>
            <a:cxnLst/>
            <a:rect l="l" t="t" r="r" b="b"/>
            <a:pathLst>
              <a:path w="1094843" h="450450">
                <a:moveTo>
                  <a:pt x="0" y="0"/>
                </a:moveTo>
                <a:lnTo>
                  <a:pt x="1094843" y="0"/>
                </a:lnTo>
                <a:lnTo>
                  <a:pt x="1094843" y="450449"/>
                </a:lnTo>
                <a:lnTo>
                  <a:pt x="0" y="450449"/>
                </a:lnTo>
                <a:lnTo>
                  <a:pt x="0" y="0"/>
                </a:lnTo>
                <a:close/>
              </a:path>
            </a:pathLst>
          </a:custGeom>
          <a:blipFill>
            <a:blip r:embed="rId13"/>
            <a:stretch>
              <a:fillRect/>
            </a:stretch>
          </a:blipFill>
        </p:spPr>
        <p:txBody>
          <a:bodyPr/>
          <a:lstStyle/>
          <a:p>
            <a:pPr defTabSz="1285921"/>
            <a:endParaRPr lang="en-GB" sz="2531">
              <a:solidFill>
                <a:prstClr val="black"/>
              </a:solidFill>
              <a:latin typeface="Calibri"/>
            </a:endParaRPr>
          </a:p>
        </p:txBody>
      </p:sp>
      <p:sp>
        <p:nvSpPr>
          <p:cNvPr id="18" name="Freeform 18"/>
          <p:cNvSpPr/>
          <p:nvPr/>
        </p:nvSpPr>
        <p:spPr>
          <a:xfrm>
            <a:off x="4411464" y="9376220"/>
            <a:ext cx="1512705" cy="633445"/>
          </a:xfrm>
          <a:custGeom>
            <a:avLst/>
            <a:gdLst/>
            <a:ahLst/>
            <a:cxnLst/>
            <a:rect l="l" t="t" r="r" b="b"/>
            <a:pathLst>
              <a:path w="1075701" h="450450">
                <a:moveTo>
                  <a:pt x="0" y="0"/>
                </a:moveTo>
                <a:lnTo>
                  <a:pt x="1075701" y="0"/>
                </a:lnTo>
                <a:lnTo>
                  <a:pt x="1075701" y="450449"/>
                </a:lnTo>
                <a:lnTo>
                  <a:pt x="0" y="450449"/>
                </a:lnTo>
                <a:lnTo>
                  <a:pt x="0" y="0"/>
                </a:lnTo>
                <a:close/>
              </a:path>
            </a:pathLst>
          </a:custGeom>
          <a:blipFill>
            <a:blip r:embed="rId14"/>
            <a:stretch>
              <a:fillRect/>
            </a:stretch>
          </a:blipFill>
        </p:spPr>
        <p:txBody>
          <a:bodyPr/>
          <a:lstStyle/>
          <a:p>
            <a:pPr defTabSz="1285921"/>
            <a:endParaRPr lang="en-GB" sz="2531">
              <a:solidFill>
                <a:prstClr val="black"/>
              </a:solidFill>
              <a:latin typeface="Calibri"/>
            </a:endParaRPr>
          </a:p>
        </p:txBody>
      </p:sp>
      <p:sp>
        <p:nvSpPr>
          <p:cNvPr id="19" name="Freeform 19"/>
          <p:cNvSpPr/>
          <p:nvPr/>
        </p:nvSpPr>
        <p:spPr>
          <a:xfrm>
            <a:off x="7998608" y="9309796"/>
            <a:ext cx="1650926" cy="793942"/>
          </a:xfrm>
          <a:custGeom>
            <a:avLst/>
            <a:gdLst/>
            <a:ahLst/>
            <a:cxnLst/>
            <a:rect l="l" t="t" r="r" b="b"/>
            <a:pathLst>
              <a:path w="1173992" h="564581">
                <a:moveTo>
                  <a:pt x="0" y="0"/>
                </a:moveTo>
                <a:lnTo>
                  <a:pt x="1173992" y="0"/>
                </a:lnTo>
                <a:lnTo>
                  <a:pt x="1173992" y="564581"/>
                </a:lnTo>
                <a:lnTo>
                  <a:pt x="0" y="564581"/>
                </a:lnTo>
                <a:lnTo>
                  <a:pt x="0" y="0"/>
                </a:lnTo>
                <a:close/>
              </a:path>
            </a:pathLst>
          </a:custGeom>
          <a:blipFill>
            <a:blip r:embed="rId15"/>
            <a:stretch>
              <a:fillRect l="-36684" t="-26997" r="-31500" b="-41266"/>
            </a:stretch>
          </a:blipFill>
        </p:spPr>
        <p:txBody>
          <a:bodyPr/>
          <a:lstStyle/>
          <a:p>
            <a:pPr defTabSz="1285921"/>
            <a:endParaRPr lang="en-GB" sz="2531">
              <a:solidFill>
                <a:prstClr val="black"/>
              </a:solidFill>
              <a:latin typeface="Calibri"/>
            </a:endParaRPr>
          </a:p>
        </p:txBody>
      </p:sp>
      <p:sp>
        <p:nvSpPr>
          <p:cNvPr id="20" name="Freeform 20"/>
          <p:cNvSpPr/>
          <p:nvPr/>
        </p:nvSpPr>
        <p:spPr>
          <a:xfrm>
            <a:off x="485837" y="9162242"/>
            <a:ext cx="2023694" cy="847422"/>
          </a:xfrm>
          <a:custGeom>
            <a:avLst/>
            <a:gdLst/>
            <a:ahLst/>
            <a:cxnLst/>
            <a:rect l="l" t="t" r="r" b="b"/>
            <a:pathLst>
              <a:path w="1439071" h="602611">
                <a:moveTo>
                  <a:pt x="0" y="0"/>
                </a:moveTo>
                <a:lnTo>
                  <a:pt x="1439071" y="0"/>
                </a:lnTo>
                <a:lnTo>
                  <a:pt x="1439071" y="602611"/>
                </a:lnTo>
                <a:lnTo>
                  <a:pt x="0" y="602611"/>
                </a:lnTo>
                <a:lnTo>
                  <a:pt x="0" y="0"/>
                </a:lnTo>
                <a:close/>
              </a:path>
            </a:pathLst>
          </a:custGeom>
          <a:blipFill>
            <a:blip r:embed="rId16"/>
            <a:stretch>
              <a:fillRect/>
            </a:stretch>
          </a:blipFill>
        </p:spPr>
        <p:txBody>
          <a:bodyPr/>
          <a:lstStyle/>
          <a:p>
            <a:pPr defTabSz="1285921"/>
            <a:endParaRPr lang="en-GB" sz="2531">
              <a:solidFill>
                <a:prstClr val="black"/>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24993-FA49-2654-0F12-70FF6E605D73}"/>
            </a:ext>
          </a:extLst>
        </p:cNvPr>
        <p:cNvGrpSpPr/>
        <p:nvPr/>
      </p:nvGrpSpPr>
      <p:grpSpPr>
        <a:xfrm>
          <a:off x="0" y="0"/>
          <a:ext cx="0" cy="0"/>
          <a:chOff x="0" y="0"/>
          <a:chExt cx="0" cy="0"/>
        </a:xfrm>
      </p:grpSpPr>
      <p:sp>
        <p:nvSpPr>
          <p:cNvPr id="15" name="AutoShape 15">
            <a:extLst>
              <a:ext uri="{FF2B5EF4-FFF2-40B4-BE49-F238E27FC236}">
                <a16:creationId xmlns:a16="http://schemas.microsoft.com/office/drawing/2014/main" id="{A0A8D119-8807-127C-A7EB-F049DF64E7D9}"/>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E74F92F2-A367-9681-510C-D9DCCB4D693E}"/>
              </a:ext>
            </a:extLst>
          </p:cNvPr>
          <p:cNvSpPr txBox="1"/>
          <p:nvPr/>
        </p:nvSpPr>
        <p:spPr>
          <a:xfrm>
            <a:off x="762000" y="295873"/>
            <a:ext cx="15087600" cy="2031325"/>
          </a:xfrm>
          <a:prstGeom prst="rect">
            <a:avLst/>
          </a:prstGeom>
        </p:spPr>
        <p:txBody>
          <a:bodyPr wrap="square" lIns="0" tIns="0" rIns="0" bIns="0" rtlCol="0" anchor="t">
            <a:spAutoFit/>
          </a:bodyPr>
          <a:lstStyle/>
          <a:p>
            <a:r>
              <a:rPr lang="en-GB" sz="6500" dirty="0">
                <a:solidFill>
                  <a:srgbClr val="05216C"/>
                </a:solidFill>
                <a:latin typeface="Anton"/>
              </a:rPr>
              <a:t>ECO DESIGN; CIRCULAR ECONOMY; WASTE; CHEMICALS; PLASTICS</a:t>
            </a:r>
          </a:p>
        </p:txBody>
      </p:sp>
      <p:grpSp>
        <p:nvGrpSpPr>
          <p:cNvPr id="4" name="Group 18">
            <a:extLst>
              <a:ext uri="{FF2B5EF4-FFF2-40B4-BE49-F238E27FC236}">
                <a16:creationId xmlns:a16="http://schemas.microsoft.com/office/drawing/2014/main" id="{DC61072D-958C-500B-FA5B-BBF6B4E1FD74}"/>
              </a:ext>
            </a:extLst>
          </p:cNvPr>
          <p:cNvGrpSpPr>
            <a:grpSpLocks noChangeAspect="1"/>
          </p:cNvGrpSpPr>
          <p:nvPr/>
        </p:nvGrpSpPr>
        <p:grpSpPr>
          <a:xfrm>
            <a:off x="16002000" y="252066"/>
            <a:ext cx="1767241" cy="1767234"/>
            <a:chOff x="0" y="0"/>
            <a:chExt cx="6350000" cy="6349975"/>
          </a:xfrm>
        </p:grpSpPr>
        <p:sp>
          <p:nvSpPr>
            <p:cNvPr id="6" name="Freeform 19">
              <a:extLst>
                <a:ext uri="{FF2B5EF4-FFF2-40B4-BE49-F238E27FC236}">
                  <a16:creationId xmlns:a16="http://schemas.microsoft.com/office/drawing/2014/main" id="{49B71352-77F2-1EA9-BC20-D8FD0998550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DB69447C-6E2C-A10B-1279-C4328E19F3A3}"/>
              </a:ext>
            </a:extLst>
          </p:cNvPr>
          <p:cNvSpPr txBox="1"/>
          <p:nvPr/>
        </p:nvSpPr>
        <p:spPr>
          <a:xfrm>
            <a:off x="762000" y="2327198"/>
            <a:ext cx="12790736" cy="529375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prstClr val="black">
                  <a:lumMod val="75000"/>
                  <a:lumOff val="25000"/>
                </a:prstClr>
              </a:buClr>
              <a:buSzPct val="60000"/>
              <a:buFont typeface="Arial" panose="020B0604020202020204" pitchFamily="34" charset="0"/>
              <a:buChar char="•"/>
              <a:tabLst/>
              <a:defRPr/>
            </a:pP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Eco-design</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 goes hand in hand with the </a:t>
            </a: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circular lifecycle</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 It tries to avoid designing products that get discarded after only one use and have no further benefit after their end of life. </a:t>
            </a:r>
          </a:p>
          <a:p>
            <a:pPr marL="457200" marR="0" lvl="0" indent="-457200" algn="l" defTabSz="914400" rtl="0" eaLnBrk="1" fontAlgn="auto" latinLnBrk="0" hangingPunct="1">
              <a:lnSpc>
                <a:spcPct val="100000"/>
              </a:lnSpc>
              <a:spcBef>
                <a:spcPts val="0"/>
              </a:spcBef>
              <a:spcAft>
                <a:spcPts val="0"/>
              </a:spcAft>
              <a:buClr>
                <a:prstClr val="black">
                  <a:lumMod val="75000"/>
                  <a:lumOff val="25000"/>
                </a:prstClr>
              </a:buClr>
              <a:buSzPct val="60000"/>
              <a:buFont typeface="Arial" panose="020B0604020202020204" pitchFamily="34" charset="0"/>
              <a:buChar char="•"/>
              <a:tabLst/>
              <a:defRPr/>
            </a:pP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In the ideal circular lifecycle, the end of life of products is considered the start of a new one, while the product’s entire lifecycle and its further uses were already considered during their creation. </a:t>
            </a:r>
          </a:p>
          <a:p>
            <a:pPr marL="457200" marR="0" lvl="0" indent="-457200" algn="l" defTabSz="914400" rtl="0" eaLnBrk="1" fontAlgn="auto" latinLnBrk="0" hangingPunct="1">
              <a:lnSpc>
                <a:spcPct val="100000"/>
              </a:lnSpc>
              <a:spcBef>
                <a:spcPts val="0"/>
              </a:spcBef>
              <a:spcAft>
                <a:spcPts val="0"/>
              </a:spcAft>
              <a:buClr>
                <a:prstClr val="black">
                  <a:lumMod val="75000"/>
                  <a:lumOff val="25000"/>
                </a:prstClr>
              </a:buClr>
              <a:buSzPct val="60000"/>
              <a:buFont typeface="Arial" panose="020B0604020202020204" pitchFamily="34" charset="0"/>
              <a:buChar char="•"/>
              <a:tabLst/>
              <a:defRPr/>
            </a:pP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Effective </a:t>
            </a: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waste management </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plays a crucial role in supporting sustainable development and the transition towards circular economy.</a:t>
            </a:r>
          </a:p>
          <a:p>
            <a:pPr marL="457200" marR="0" lvl="0" indent="-457200" algn="l" defTabSz="914400" rtl="0" eaLnBrk="1" fontAlgn="auto" latinLnBrk="0" hangingPunct="1">
              <a:lnSpc>
                <a:spcPct val="100000"/>
              </a:lnSpc>
              <a:spcBef>
                <a:spcPts val="0"/>
              </a:spcBef>
              <a:spcAft>
                <a:spcPts val="0"/>
              </a:spcAft>
              <a:buClr>
                <a:prstClr val="black">
                  <a:lumMod val="75000"/>
                  <a:lumOff val="25000"/>
                </a:prstClr>
              </a:buClr>
              <a:buSzPct val="60000"/>
              <a:buFont typeface="Arial" panose="020B0604020202020204" pitchFamily="34" charset="0"/>
              <a:buChar char="•"/>
              <a:tabLst/>
              <a:defRPr/>
            </a:pP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Chemical waste</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 like other </a:t>
            </a: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hazardous waste </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needs to be treated, disposed of, or recycled, safely. </a:t>
            </a:r>
          </a:p>
          <a:p>
            <a:pPr marL="457200" marR="0" lvl="0" indent="-457200" algn="l" defTabSz="914400" rtl="0" eaLnBrk="1" fontAlgn="auto" latinLnBrk="0" hangingPunct="1">
              <a:lnSpc>
                <a:spcPct val="100000"/>
              </a:lnSpc>
              <a:spcBef>
                <a:spcPts val="0"/>
              </a:spcBef>
              <a:spcAft>
                <a:spcPts val="0"/>
              </a:spcAft>
              <a:buClr>
                <a:prstClr val="black">
                  <a:lumMod val="75000"/>
                  <a:lumOff val="25000"/>
                </a:prstClr>
              </a:buClr>
              <a:buSzPct val="60000"/>
              <a:buFont typeface="Arial" panose="020B0604020202020204" pitchFamily="34" charset="0"/>
              <a:buChar char="•"/>
              <a:tabLst/>
              <a:defRPr/>
            </a:pP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Reducing use of </a:t>
            </a:r>
            <a:r>
              <a:rPr kumimoji="0" lang="en-GB" sz="2600" b="1" i="1" u="none" strike="noStrike" kern="1200" cap="none" spc="0" normalizeH="0" baseline="0" noProof="0" dirty="0">
                <a:ln>
                  <a:noFill/>
                </a:ln>
                <a:effectLst/>
                <a:uLnTx/>
                <a:uFillTx/>
                <a:latin typeface="Gotham" panose="020B0604020202020204" charset="0"/>
                <a:cs typeface="Gotham" panose="020B0604020202020204" charset="0"/>
              </a:rPr>
              <a:t>plastic</a:t>
            </a:r>
            <a:r>
              <a:rPr kumimoji="0" lang="en-GB" sz="2600" b="0" i="0" u="none" strike="noStrike" kern="1200" cap="none" spc="0" normalizeH="0" baseline="0" noProof="0" dirty="0">
                <a:ln>
                  <a:noFill/>
                </a:ln>
                <a:effectLst/>
                <a:uLnTx/>
                <a:uFillTx/>
                <a:latin typeface="Gotham" panose="020B0604020202020204" charset="0"/>
                <a:cs typeface="Gotham" panose="020B0604020202020204" charset="0"/>
              </a:rPr>
              <a:t> globally is imperative as it remains in the environment, threatening wildlife, spreading toxins, and contributing to global warming.</a:t>
            </a:r>
          </a:p>
        </p:txBody>
      </p:sp>
      <p:pic>
        <p:nvPicPr>
          <p:cNvPr id="9" name="Picture 4" descr="By switching to a circular economy, we can make an important contribution to protecting our environment and ensuring a future worth living for everyone. It is crucial that we work together on a sustainable and future-proof economy and behaviour - we have visualized our vision in a simple concept, the 8Rs.">
            <a:extLst>
              <a:ext uri="{FF2B5EF4-FFF2-40B4-BE49-F238E27FC236}">
                <a16:creationId xmlns:a16="http://schemas.microsoft.com/office/drawing/2014/main" id="{559A7797-E3A8-D22F-9E1B-559C8728BD8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899966" y="3106405"/>
            <a:ext cx="3462599" cy="34625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C1D6196-C67E-BFE9-BBAA-E1D6DAE91898}"/>
              </a:ext>
            </a:extLst>
          </p:cNvPr>
          <p:cNvSpPr txBox="1"/>
          <p:nvPr/>
        </p:nvSpPr>
        <p:spPr>
          <a:xfrm>
            <a:off x="13246573" y="8161884"/>
            <a:ext cx="2755427" cy="707886"/>
          </a:xfrm>
          <a:prstGeom prst="rect">
            <a:avLst/>
          </a:prstGeom>
          <a:solidFill>
            <a:sysClr val="window" lastClr="FFFFFF">
              <a:lumMod val="50000"/>
            </a:sysClr>
          </a:solidFill>
        </p:spPr>
        <p:txBody>
          <a:bodyPr wrap="square">
            <a:spAutoFit/>
          </a:bodyPr>
          <a:lstStyle>
            <a:defPPr>
              <a:defRPr lang="en-US"/>
            </a:defPPr>
            <a:lvl1pPr>
              <a:defRPr sz="1400" b="0" i="0">
                <a:solidFill>
                  <a:schemeClr val="bg1"/>
                </a:solidFill>
                <a:effectLst/>
                <a:latin typeface="minion-pro"/>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Gotham 1" panose="020B0604020202020204" charset="0"/>
                <a:cs typeface="Gotham 1" panose="020B0604020202020204" charset="0"/>
              </a:rPr>
              <a:t>EU has a circularity rate of 11.8% (2023)</a:t>
            </a:r>
          </a:p>
        </p:txBody>
      </p:sp>
      <p:sp>
        <p:nvSpPr>
          <p:cNvPr id="11" name="TextBox 10">
            <a:extLst>
              <a:ext uri="{FF2B5EF4-FFF2-40B4-BE49-F238E27FC236}">
                <a16:creationId xmlns:a16="http://schemas.microsoft.com/office/drawing/2014/main" id="{D62C9996-044A-7381-9CDA-08FDF829AF8E}"/>
              </a:ext>
            </a:extLst>
          </p:cNvPr>
          <p:cNvSpPr txBox="1"/>
          <p:nvPr/>
        </p:nvSpPr>
        <p:spPr>
          <a:xfrm>
            <a:off x="1964702" y="7854108"/>
            <a:ext cx="5638800" cy="1323439"/>
          </a:xfrm>
          <a:prstGeom prst="rect">
            <a:avLst/>
          </a:prstGeom>
          <a:solidFill>
            <a:sysClr val="window" lastClr="FFFFFF">
              <a:lumMod val="50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Gotham 1" panose="020B0604020202020204" charset="0"/>
                <a:cs typeface="Gotham 1" panose="020B0604020202020204" charset="0"/>
              </a:rPr>
              <a:t>Circular economy interventions in four key sectors (agriculture, construction, textiles and forestry) can help the world’s biodiversity recover to YR2000 levels by 2035</a:t>
            </a:r>
          </a:p>
        </p:txBody>
      </p:sp>
      <p:sp>
        <p:nvSpPr>
          <p:cNvPr id="12" name="TextBox 11">
            <a:extLst>
              <a:ext uri="{FF2B5EF4-FFF2-40B4-BE49-F238E27FC236}">
                <a16:creationId xmlns:a16="http://schemas.microsoft.com/office/drawing/2014/main" id="{77DFE238-544D-43B0-947D-739AA22240AA}"/>
              </a:ext>
            </a:extLst>
          </p:cNvPr>
          <p:cNvSpPr txBox="1"/>
          <p:nvPr/>
        </p:nvSpPr>
        <p:spPr>
          <a:xfrm>
            <a:off x="8312727" y="7854108"/>
            <a:ext cx="4274496" cy="1323439"/>
          </a:xfrm>
          <a:prstGeom prst="rect">
            <a:avLst/>
          </a:prstGeom>
          <a:solidFill>
            <a:sysClr val="window" lastClr="FFFFFF">
              <a:lumMod val="50000"/>
            </a:sysClr>
          </a:solidFill>
        </p:spPr>
        <p:txBody>
          <a:bodyPr wrap="square">
            <a:spAutoFit/>
          </a:bodyPr>
          <a:lstStyle>
            <a:defPPr>
              <a:defRPr lang="en-US"/>
            </a:defPPr>
            <a:lvl1pPr>
              <a:defRPr sz="1400" b="0" i="0">
                <a:solidFill>
                  <a:schemeClr val="bg1"/>
                </a:solidFill>
                <a:effectLst/>
                <a:latin typeface="minion-pro"/>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Gotham 1" panose="020B0604020202020204" charset="0"/>
                <a:cs typeface="Gotham 1" panose="020B0604020202020204" charset="0"/>
              </a:rPr>
              <a:t>UK has a "Circularity Gap" of 92.5%; vast majority of material inputs to the UK economy come from virgin sources</a:t>
            </a:r>
          </a:p>
        </p:txBody>
      </p:sp>
      <p:pic>
        <p:nvPicPr>
          <p:cNvPr id="13" name="Picture 12">
            <a:extLst>
              <a:ext uri="{FF2B5EF4-FFF2-40B4-BE49-F238E27FC236}">
                <a16:creationId xmlns:a16="http://schemas.microsoft.com/office/drawing/2014/main" id="{4E2A3490-8FCA-6EA0-031A-F64875ADEE08}"/>
              </a:ext>
            </a:extLst>
          </p:cNvPr>
          <p:cNvPicPr>
            <a:picLocks noChangeAspect="1"/>
          </p:cNvPicPr>
          <p:nvPr/>
        </p:nvPicPr>
        <p:blipFill>
          <a:blip r:embed="rId5"/>
          <a:srcRect l="18148" t="9056" r="18148" b="70000"/>
          <a:stretch/>
        </p:blipFill>
        <p:spPr>
          <a:xfrm>
            <a:off x="14870775" y="9460550"/>
            <a:ext cx="2362200" cy="776599"/>
          </a:xfrm>
          <a:prstGeom prst="rect">
            <a:avLst/>
          </a:prstGeom>
        </p:spPr>
      </p:pic>
    </p:spTree>
    <p:extLst>
      <p:ext uri="{BB962C8B-B14F-4D97-AF65-F5344CB8AC3E}">
        <p14:creationId xmlns:p14="http://schemas.microsoft.com/office/powerpoint/2010/main" val="264090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4600-96C5-F498-55AD-E16930605B4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E5F702A-510D-53E7-17D1-FCAF7F265CB1}"/>
              </a:ext>
            </a:extLst>
          </p:cNvPr>
          <p:cNvSpPr txBox="1"/>
          <p:nvPr/>
        </p:nvSpPr>
        <p:spPr>
          <a:xfrm>
            <a:off x="914400" y="646323"/>
            <a:ext cx="13076249" cy="1023806"/>
          </a:xfrm>
          <a:prstGeom prst="rect">
            <a:avLst/>
          </a:prstGeom>
        </p:spPr>
        <p:txBody>
          <a:bodyPr wrap="square" lIns="0" tIns="0" rIns="0" bIns="0" rtlCol="0" anchor="t">
            <a:spAutoFit/>
          </a:bodyPr>
          <a:lstStyle/>
          <a:p>
            <a:r>
              <a:rPr lang="en-GB" sz="6500" dirty="0">
                <a:solidFill>
                  <a:srgbClr val="05216C"/>
                </a:solidFill>
                <a:latin typeface="Anton"/>
              </a:rPr>
              <a:t>CARBON NEUTRAL AND NET ZERO GOALS</a:t>
            </a:r>
          </a:p>
        </p:txBody>
      </p:sp>
      <p:sp>
        <p:nvSpPr>
          <p:cNvPr id="15" name="AutoShape 15">
            <a:extLst>
              <a:ext uri="{FF2B5EF4-FFF2-40B4-BE49-F238E27FC236}">
                <a16:creationId xmlns:a16="http://schemas.microsoft.com/office/drawing/2014/main" id="{0C441CA6-63D6-7FCF-7984-625C68D6EF39}"/>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D03DE37-4A33-A194-895C-89FC613B9638}"/>
              </a:ext>
            </a:extLst>
          </p:cNvPr>
          <p:cNvGrpSpPr>
            <a:grpSpLocks noChangeAspect="1"/>
          </p:cNvGrpSpPr>
          <p:nvPr/>
        </p:nvGrpSpPr>
        <p:grpSpPr>
          <a:xfrm>
            <a:off x="15744825" y="160309"/>
            <a:ext cx="1995842" cy="1995835"/>
            <a:chOff x="0" y="0"/>
            <a:chExt cx="6350000" cy="6349975"/>
          </a:xfrm>
        </p:grpSpPr>
        <p:sp>
          <p:nvSpPr>
            <p:cNvPr id="19" name="Freeform 19">
              <a:extLst>
                <a:ext uri="{FF2B5EF4-FFF2-40B4-BE49-F238E27FC236}">
                  <a16:creationId xmlns:a16="http://schemas.microsoft.com/office/drawing/2014/main" id="{C0D36659-36AA-F60E-924B-C991AF4271E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6D2DDAE4-97CC-BEA2-EA84-82AD2BA0D535}"/>
              </a:ext>
            </a:extLst>
          </p:cNvPr>
          <p:cNvSpPr>
            <a:spLocks noGrp="1"/>
          </p:cNvSpPr>
          <p:nvPr/>
        </p:nvSpPr>
        <p:spPr>
          <a:xfrm>
            <a:off x="942109" y="2048335"/>
            <a:ext cx="11418568" cy="434516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75000"/>
                  <a:lumOff val="25000"/>
                </a:schemeClr>
              </a:buClr>
              <a:buSzPct val="60000"/>
            </a:pPr>
            <a:r>
              <a:rPr lang="en-GB" sz="2600" dirty="0">
                <a:latin typeface="Gotham" panose="020B0604020202020204" charset="0"/>
                <a:cs typeface="Gotham" panose="020B0604020202020204" charset="0"/>
              </a:rPr>
              <a:t>Carbon regulations exist to mitigate </a:t>
            </a:r>
            <a:r>
              <a:rPr lang="en-GB" sz="2600" b="1" i="1" dirty="0">
                <a:latin typeface="Gotham" panose="020B0604020202020204" charset="0"/>
                <a:cs typeface="Gotham" panose="020B0604020202020204" charset="0"/>
              </a:rPr>
              <a:t>climate change </a:t>
            </a:r>
            <a:r>
              <a:rPr lang="en-GB" sz="2600" dirty="0">
                <a:latin typeface="Gotham" panose="020B0604020202020204" charset="0"/>
                <a:cs typeface="Gotham" panose="020B0604020202020204" charset="0"/>
              </a:rPr>
              <a:t>by reducing </a:t>
            </a:r>
            <a:r>
              <a:rPr lang="en-GB" sz="2600" b="1" i="1" dirty="0">
                <a:latin typeface="Gotham" panose="020B0604020202020204" charset="0"/>
                <a:cs typeface="Gotham" panose="020B0604020202020204" charset="0"/>
              </a:rPr>
              <a:t>greenhouse gas (GHG) </a:t>
            </a:r>
            <a:r>
              <a:rPr lang="en-GB" sz="2600" dirty="0">
                <a:latin typeface="Gotham" panose="020B0604020202020204" charset="0"/>
                <a:cs typeface="Gotham" panose="020B0604020202020204" charset="0"/>
              </a:rPr>
              <a:t>emissions, primarily carbon dioxide (CO2), but also methane (CH4), nitrous oxide (N2O), and other hydrofluorocarbons</a:t>
            </a:r>
          </a:p>
          <a:p>
            <a:pPr marL="285750" indent="-285750">
              <a:buClr>
                <a:schemeClr val="tx1">
                  <a:lumMod val="75000"/>
                  <a:lumOff val="25000"/>
                </a:schemeClr>
              </a:buClr>
              <a:buSzPct val="60000"/>
              <a:buFont typeface="Wingdings" panose="05000000000000000000" pitchFamily="2" charset="2"/>
              <a:buChar char="q"/>
            </a:pPr>
            <a:endParaRPr lang="en-GB" sz="2600" dirty="0">
              <a:latin typeface="Gotham" panose="020B0604020202020204" charset="0"/>
              <a:cs typeface="Gotham" panose="020B0604020202020204" charset="0"/>
            </a:endParaRPr>
          </a:p>
          <a:p>
            <a:pPr lvl="1">
              <a:buClr>
                <a:schemeClr val="tx1">
                  <a:lumMod val="75000"/>
                  <a:lumOff val="25000"/>
                </a:schemeClr>
              </a:buClr>
              <a:buSzPct val="60000"/>
              <a:buFont typeface="Courier New" panose="02070309020205020404" pitchFamily="49" charset="0"/>
              <a:buChar char="o"/>
            </a:pPr>
            <a:r>
              <a:rPr lang="en-GB" sz="2600" b="1" i="1" dirty="0">
                <a:latin typeface="Gotham" panose="020B0604020202020204" charset="0"/>
                <a:cs typeface="Gotham" panose="020B0604020202020204" charset="0"/>
              </a:rPr>
              <a:t>Carbon neutral </a:t>
            </a:r>
            <a:r>
              <a:rPr lang="en-GB" sz="2600" dirty="0">
                <a:latin typeface="Gotham" panose="020B0604020202020204" charset="0"/>
                <a:cs typeface="Gotham" panose="020B0604020202020204" charset="0"/>
              </a:rPr>
              <a:t>vs. </a:t>
            </a:r>
            <a:r>
              <a:rPr lang="en-GB" sz="2600" b="1" i="1" dirty="0">
                <a:latin typeface="Gotham" panose="020B0604020202020204" charset="0"/>
                <a:cs typeface="Gotham" panose="020B0604020202020204" charset="0"/>
              </a:rPr>
              <a:t>Net zero</a:t>
            </a:r>
            <a:r>
              <a:rPr lang="en-GB" sz="2600" dirty="0">
                <a:latin typeface="Gotham" panose="020B0604020202020204" charset="0"/>
                <a:cs typeface="Gotham" panose="020B0604020202020204" charset="0"/>
              </a:rPr>
              <a:t>: net zero means to goes beyond the removal of all GHG, not just carbon</a:t>
            </a:r>
          </a:p>
          <a:p>
            <a:pPr lvl="1">
              <a:buClr>
                <a:schemeClr val="tx1">
                  <a:lumMod val="75000"/>
                  <a:lumOff val="25000"/>
                </a:schemeClr>
              </a:buClr>
              <a:buSzPct val="60000"/>
              <a:buFont typeface="Courier New" panose="02070309020205020404" pitchFamily="49" charset="0"/>
              <a:buChar char="o"/>
            </a:pPr>
            <a:r>
              <a:rPr lang="en-GB" sz="2600" dirty="0">
                <a:latin typeface="Gotham" panose="020B0604020202020204" charset="0"/>
                <a:cs typeface="Gotham" panose="020B0604020202020204" charset="0"/>
              </a:rPr>
              <a:t>107 countries, responsible for approximately 82% of global greenhouse gas emissions, had adopted net-zero pledges (source: UN, Jun 2024)</a:t>
            </a:r>
            <a:endParaRPr lang="en-US" sz="2600" dirty="0">
              <a:latin typeface="Gotham" panose="020B0604020202020204" charset="0"/>
              <a:cs typeface="Gotham" panose="020B0604020202020204" charset="0"/>
            </a:endParaRPr>
          </a:p>
        </p:txBody>
      </p:sp>
      <p:pic>
        <p:nvPicPr>
          <p:cNvPr id="4" name="Picture 3">
            <a:extLst>
              <a:ext uri="{FF2B5EF4-FFF2-40B4-BE49-F238E27FC236}">
                <a16:creationId xmlns:a16="http://schemas.microsoft.com/office/drawing/2014/main" id="{79E37754-F1BE-E050-8848-2BA38CEA411F}"/>
              </a:ext>
            </a:extLst>
          </p:cNvPr>
          <p:cNvPicPr>
            <a:picLocks noChangeAspect="1"/>
          </p:cNvPicPr>
          <p:nvPr/>
        </p:nvPicPr>
        <p:blipFill>
          <a:blip r:embed="rId3"/>
          <a:stretch>
            <a:fillRect/>
          </a:stretch>
        </p:blipFill>
        <p:spPr>
          <a:xfrm>
            <a:off x="13354502" y="2675489"/>
            <a:ext cx="3790497" cy="3382411"/>
          </a:xfrm>
          <a:prstGeom prst="rect">
            <a:avLst/>
          </a:prstGeom>
        </p:spPr>
      </p:pic>
      <p:sp>
        <p:nvSpPr>
          <p:cNvPr id="6" name="TextBox 5">
            <a:extLst>
              <a:ext uri="{FF2B5EF4-FFF2-40B4-BE49-F238E27FC236}">
                <a16:creationId xmlns:a16="http://schemas.microsoft.com/office/drawing/2014/main" id="{503E08D0-1B2D-9D2F-73B4-E61D45C6431A}"/>
              </a:ext>
            </a:extLst>
          </p:cNvPr>
          <p:cNvSpPr txBox="1"/>
          <p:nvPr/>
        </p:nvSpPr>
        <p:spPr>
          <a:xfrm>
            <a:off x="1154432" y="6577245"/>
            <a:ext cx="11578550" cy="923330"/>
          </a:xfrm>
          <a:prstGeom prst="rect">
            <a:avLst/>
          </a:prstGeom>
          <a:solidFill>
            <a:sysClr val="window" lastClr="FFFFFF">
              <a:lumMod val="50000"/>
            </a:sysClr>
          </a:solidFill>
        </p:spPr>
        <p:txBody>
          <a:bodyPr wrap="square">
            <a:spAutoFit/>
          </a:bodyPr>
          <a:lstStyle>
            <a:defPPr>
              <a:defRPr lang="en-US"/>
            </a:defPPr>
            <a:lvl1pPr>
              <a:defRPr sz="1400" b="0" i="0">
                <a:solidFill>
                  <a:schemeClr val="bg1"/>
                </a:solidFill>
                <a:effectLst/>
                <a:latin typeface="minion-pro"/>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Gotham" panose="020B0604020202020204" charset="0"/>
                <a:cs typeface="Gotham" panose="020B0604020202020204" charset="0"/>
              </a:rPr>
              <a:t>Asia is the largest regional emitter of greenhouse gases, accounting for approx. 50% global emissions, with China as the largest emitter globally. North America and Europe follow, while Africa and South America are smaller emitters. </a:t>
            </a:r>
          </a:p>
        </p:txBody>
      </p:sp>
      <p:sp>
        <p:nvSpPr>
          <p:cNvPr id="7" name="TextBox 6">
            <a:extLst>
              <a:ext uri="{FF2B5EF4-FFF2-40B4-BE49-F238E27FC236}">
                <a16:creationId xmlns:a16="http://schemas.microsoft.com/office/drawing/2014/main" id="{E9EEB028-E905-8745-A039-FEA99B295130}"/>
              </a:ext>
            </a:extLst>
          </p:cNvPr>
          <p:cNvSpPr txBox="1"/>
          <p:nvPr/>
        </p:nvSpPr>
        <p:spPr>
          <a:xfrm>
            <a:off x="1154432" y="7878781"/>
            <a:ext cx="5512396" cy="646331"/>
          </a:xfrm>
          <a:prstGeom prst="rect">
            <a:avLst/>
          </a:prstGeom>
          <a:solidFill>
            <a:schemeClr val="bg1">
              <a:lumMod val="50000"/>
            </a:schemeClr>
          </a:solidFill>
        </p:spPr>
        <p:txBody>
          <a:bodyPr wrap="square">
            <a:spAutoFit/>
          </a:bodyPr>
          <a:lstStyle/>
          <a:p>
            <a:r>
              <a:rPr lang="en-GB" b="0" i="0" dirty="0">
                <a:solidFill>
                  <a:schemeClr val="bg1"/>
                </a:solidFill>
                <a:effectLst/>
                <a:latin typeface="Gotham" panose="020B0604020202020204" charset="0"/>
                <a:cs typeface="Gotham" panose="020B0604020202020204" charset="0"/>
              </a:rPr>
              <a:t>UK’s greenhouse gas emissions were 53% lower in 2023 than in 1990</a:t>
            </a:r>
            <a:endParaRPr lang="en-GB" dirty="0">
              <a:solidFill>
                <a:schemeClr val="bg1"/>
              </a:solidFill>
              <a:latin typeface="Gotham" panose="020B0604020202020204" charset="0"/>
              <a:cs typeface="Gotham" panose="020B0604020202020204" charset="0"/>
            </a:endParaRPr>
          </a:p>
        </p:txBody>
      </p:sp>
      <p:sp>
        <p:nvSpPr>
          <p:cNvPr id="8" name="TextBox 7">
            <a:extLst>
              <a:ext uri="{FF2B5EF4-FFF2-40B4-BE49-F238E27FC236}">
                <a16:creationId xmlns:a16="http://schemas.microsoft.com/office/drawing/2014/main" id="{11359641-932D-02C5-7BC4-DC57E4DAA84E}"/>
              </a:ext>
            </a:extLst>
          </p:cNvPr>
          <p:cNvSpPr txBox="1"/>
          <p:nvPr/>
        </p:nvSpPr>
        <p:spPr>
          <a:xfrm>
            <a:off x="7187335" y="7907108"/>
            <a:ext cx="5512395" cy="646331"/>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minion-pro"/>
              </a:defRPr>
            </a:lvl1pPr>
          </a:lstStyle>
          <a:p>
            <a:r>
              <a:rPr lang="en-GB" sz="1800" dirty="0">
                <a:latin typeface="Gotham" panose="020B0604020202020204" charset="0"/>
                <a:cs typeface="Gotham" panose="020B0604020202020204" charset="0"/>
              </a:rPr>
              <a:t>EU’s net greenhouse gas emissions were 37% lower in 2023 than in 1990</a:t>
            </a:r>
          </a:p>
        </p:txBody>
      </p:sp>
      <p:sp>
        <p:nvSpPr>
          <p:cNvPr id="9" name="TextBox 8">
            <a:extLst>
              <a:ext uri="{FF2B5EF4-FFF2-40B4-BE49-F238E27FC236}">
                <a16:creationId xmlns:a16="http://schemas.microsoft.com/office/drawing/2014/main" id="{1A62FD3B-5223-1017-CFDA-71EA743B9247}"/>
              </a:ext>
            </a:extLst>
          </p:cNvPr>
          <p:cNvSpPr txBox="1"/>
          <p:nvPr/>
        </p:nvSpPr>
        <p:spPr>
          <a:xfrm>
            <a:off x="13253488" y="7935567"/>
            <a:ext cx="4114800" cy="648409"/>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minion-pro"/>
              </a:defRPr>
            </a:lvl1pPr>
          </a:lstStyle>
          <a:p>
            <a:r>
              <a:rPr lang="en-GB" sz="1800" dirty="0">
                <a:latin typeface="Gotham" panose="020B0604020202020204" charset="0"/>
                <a:cs typeface="Gotham" panose="020B0604020202020204" charset="0"/>
              </a:rPr>
              <a:t>EU has a circularity rate of 11.8% (2023)</a:t>
            </a:r>
          </a:p>
        </p:txBody>
      </p:sp>
      <p:pic>
        <p:nvPicPr>
          <p:cNvPr id="10" name="Picture 9">
            <a:extLst>
              <a:ext uri="{FF2B5EF4-FFF2-40B4-BE49-F238E27FC236}">
                <a16:creationId xmlns:a16="http://schemas.microsoft.com/office/drawing/2014/main" id="{10D1E3F4-EB75-DE39-5286-191628BC81B3}"/>
              </a:ext>
            </a:extLst>
          </p:cNvPr>
          <p:cNvPicPr>
            <a:picLocks noChangeAspect="1"/>
          </p:cNvPicPr>
          <p:nvPr/>
        </p:nvPicPr>
        <p:blipFill>
          <a:blip r:embed="rId4"/>
          <a:srcRect l="18148" t="9056" r="18148" b="70000"/>
          <a:stretch/>
        </p:blipFill>
        <p:spPr>
          <a:xfrm>
            <a:off x="14870775" y="9460550"/>
            <a:ext cx="2362200" cy="776599"/>
          </a:xfrm>
          <a:prstGeom prst="rect">
            <a:avLst/>
          </a:prstGeom>
        </p:spPr>
      </p:pic>
    </p:spTree>
    <p:extLst>
      <p:ext uri="{BB962C8B-B14F-4D97-AF65-F5344CB8AC3E}">
        <p14:creationId xmlns:p14="http://schemas.microsoft.com/office/powerpoint/2010/main" val="380698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D3B0D-BD9D-74D2-C7D1-0235E2EB4A1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F6F3B63-F1AF-653D-E3E3-4A6D75218DFB}"/>
              </a:ext>
            </a:extLst>
          </p:cNvPr>
          <p:cNvSpPr txBox="1"/>
          <p:nvPr/>
        </p:nvSpPr>
        <p:spPr>
          <a:xfrm>
            <a:off x="1154432" y="732035"/>
            <a:ext cx="13076249" cy="1023806"/>
          </a:xfrm>
          <a:prstGeom prst="rect">
            <a:avLst/>
          </a:prstGeom>
        </p:spPr>
        <p:txBody>
          <a:bodyPr wrap="square" lIns="0" tIns="0" rIns="0" bIns="0" rtlCol="0" anchor="t">
            <a:spAutoFit/>
          </a:bodyPr>
          <a:lstStyle/>
          <a:p>
            <a:r>
              <a:rPr lang="en-GB" sz="6500" dirty="0">
                <a:solidFill>
                  <a:srgbClr val="05216C"/>
                </a:solidFill>
                <a:latin typeface="Anton"/>
              </a:rPr>
              <a:t>DUE DILIGENCE AND REPORTING</a:t>
            </a:r>
          </a:p>
        </p:txBody>
      </p:sp>
      <p:sp>
        <p:nvSpPr>
          <p:cNvPr id="15" name="AutoShape 15">
            <a:extLst>
              <a:ext uri="{FF2B5EF4-FFF2-40B4-BE49-F238E27FC236}">
                <a16:creationId xmlns:a16="http://schemas.microsoft.com/office/drawing/2014/main" id="{0B890B34-A42D-7110-CE03-015CC87DDE88}"/>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948408A-5A1B-FE5C-F3B7-4DCA1CFF8E58}"/>
              </a:ext>
            </a:extLst>
          </p:cNvPr>
          <p:cNvGrpSpPr>
            <a:grpSpLocks noChangeAspect="1"/>
          </p:cNvGrpSpPr>
          <p:nvPr/>
        </p:nvGrpSpPr>
        <p:grpSpPr>
          <a:xfrm>
            <a:off x="15744825" y="160309"/>
            <a:ext cx="1995842" cy="1995835"/>
            <a:chOff x="0" y="0"/>
            <a:chExt cx="6350000" cy="6349975"/>
          </a:xfrm>
        </p:grpSpPr>
        <p:sp>
          <p:nvSpPr>
            <p:cNvPr id="19" name="Freeform 19">
              <a:extLst>
                <a:ext uri="{FF2B5EF4-FFF2-40B4-BE49-F238E27FC236}">
                  <a16:creationId xmlns:a16="http://schemas.microsoft.com/office/drawing/2014/main" id="{ACF45E88-966C-E3ED-30AE-5214704093C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434BDE90-B25E-03A5-049C-2B76B6DECD03}"/>
              </a:ext>
            </a:extLst>
          </p:cNvPr>
          <p:cNvSpPr>
            <a:spLocks noGrp="1"/>
          </p:cNvSpPr>
          <p:nvPr/>
        </p:nvSpPr>
        <p:spPr>
          <a:xfrm>
            <a:off x="866742" y="1904665"/>
            <a:ext cx="10863903" cy="293661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tx1">
                  <a:lumMod val="75000"/>
                  <a:lumOff val="25000"/>
                </a:schemeClr>
              </a:buClr>
              <a:buSzPct val="60000"/>
            </a:pPr>
            <a:r>
              <a:rPr lang="en-GB" dirty="0">
                <a:latin typeface="Gotham" panose="020B0604020202020204" charset="0"/>
                <a:cs typeface="Gotham" panose="020B0604020202020204" charset="0"/>
              </a:rPr>
              <a:t>Sustainability </a:t>
            </a:r>
            <a:r>
              <a:rPr lang="en-GB" b="1" i="1" dirty="0">
                <a:latin typeface="Gotham" panose="020B0604020202020204" charset="0"/>
                <a:cs typeface="Gotham" panose="020B0604020202020204" charset="0"/>
              </a:rPr>
              <a:t>due diligence </a:t>
            </a:r>
            <a:r>
              <a:rPr lang="en-GB" dirty="0">
                <a:latin typeface="Gotham" panose="020B0604020202020204" charset="0"/>
                <a:cs typeface="Gotham" panose="020B0604020202020204" charset="0"/>
              </a:rPr>
              <a:t>is a process used to assess and manage environmental and social impacts of supply chains, to identify, prevent, and mitigate potential risks i.e. identify and address negative environmental and human rights impacts.</a:t>
            </a:r>
          </a:p>
          <a:p>
            <a:pPr>
              <a:lnSpc>
                <a:spcPct val="100000"/>
              </a:lnSpc>
              <a:spcBef>
                <a:spcPts val="0"/>
              </a:spcBef>
              <a:buClr>
                <a:schemeClr val="tx1">
                  <a:lumMod val="75000"/>
                  <a:lumOff val="25000"/>
                </a:schemeClr>
              </a:buClr>
              <a:buSzPct val="60000"/>
            </a:pPr>
            <a:r>
              <a:rPr lang="en-GB" dirty="0">
                <a:latin typeface="Gotham" panose="020B0604020202020204" charset="0"/>
                <a:cs typeface="Gotham" panose="020B0604020202020204" charset="0"/>
              </a:rPr>
              <a:t>Sustainability </a:t>
            </a:r>
            <a:r>
              <a:rPr lang="en-GB" b="1" i="1" dirty="0">
                <a:latin typeface="Gotham" panose="020B0604020202020204" charset="0"/>
                <a:cs typeface="Gotham" panose="020B0604020202020204" charset="0"/>
              </a:rPr>
              <a:t>reporting</a:t>
            </a:r>
            <a:r>
              <a:rPr lang="en-GB" dirty="0">
                <a:latin typeface="Gotham" panose="020B0604020202020204" charset="0"/>
                <a:cs typeface="Gotham" panose="020B0604020202020204" charset="0"/>
              </a:rPr>
              <a:t> is a form of </a:t>
            </a:r>
            <a:r>
              <a:rPr lang="en-GB" b="1" i="1" dirty="0">
                <a:latin typeface="Gotham" panose="020B0604020202020204" charset="0"/>
                <a:cs typeface="Gotham" panose="020B0604020202020204" charset="0"/>
              </a:rPr>
              <a:t>non-financial </a:t>
            </a:r>
            <a:r>
              <a:rPr lang="en-GB" dirty="0">
                <a:latin typeface="Gotham" panose="020B0604020202020204" charset="0"/>
                <a:cs typeface="Gotham" panose="020B0604020202020204" charset="0"/>
              </a:rPr>
              <a:t>reporting that conveys a company’s progress toward goals around </a:t>
            </a:r>
            <a:r>
              <a:rPr lang="en-GB" b="1" i="1" dirty="0">
                <a:latin typeface="Gotham" panose="020B0604020202020204" charset="0"/>
                <a:cs typeface="Gotham" panose="020B0604020202020204" charset="0"/>
              </a:rPr>
              <a:t>ESG parameters</a:t>
            </a:r>
            <a:r>
              <a:rPr lang="en-GB" dirty="0">
                <a:latin typeface="Gotham" panose="020B0604020202020204" charset="0"/>
                <a:cs typeface="Gotham" panose="020B0604020202020204" charset="0"/>
              </a:rPr>
              <a:t>, as well as identifying current and future </a:t>
            </a:r>
            <a:r>
              <a:rPr lang="en-GB" b="1" i="1" dirty="0">
                <a:latin typeface="Gotham" panose="020B0604020202020204" charset="0"/>
                <a:cs typeface="Gotham" panose="020B0604020202020204" charset="0"/>
              </a:rPr>
              <a:t>risks and impacts</a:t>
            </a:r>
            <a:r>
              <a:rPr lang="en-GB" dirty="0">
                <a:latin typeface="Gotham" panose="020B0604020202020204" charset="0"/>
                <a:cs typeface="Gotham" panose="020B0604020202020204" charset="0"/>
              </a:rPr>
              <a:t>. The shift is moving from voluntary disclosures to mandatory requirements in many jurisdictions.</a:t>
            </a:r>
            <a:endParaRPr lang="en-US" dirty="0">
              <a:latin typeface="Gotham" panose="020B0604020202020204" charset="0"/>
              <a:cs typeface="Gotham" panose="020B0604020202020204" charset="0"/>
            </a:endParaRPr>
          </a:p>
        </p:txBody>
      </p:sp>
      <p:pic>
        <p:nvPicPr>
          <p:cNvPr id="4" name="Picture 3">
            <a:extLst>
              <a:ext uri="{FF2B5EF4-FFF2-40B4-BE49-F238E27FC236}">
                <a16:creationId xmlns:a16="http://schemas.microsoft.com/office/drawing/2014/main" id="{901928AB-C171-15C2-B578-C14E5CE72B7C}"/>
              </a:ext>
            </a:extLst>
          </p:cNvPr>
          <p:cNvPicPr>
            <a:picLocks noChangeAspect="1"/>
          </p:cNvPicPr>
          <p:nvPr/>
        </p:nvPicPr>
        <p:blipFill>
          <a:blip r:embed="rId3"/>
          <a:srcRect l="18148" t="9056" r="18148" b="70000"/>
          <a:stretch/>
        </p:blipFill>
        <p:spPr>
          <a:xfrm>
            <a:off x="14870775" y="9460550"/>
            <a:ext cx="2362200" cy="776599"/>
          </a:xfrm>
          <a:prstGeom prst="rect">
            <a:avLst/>
          </a:prstGeom>
        </p:spPr>
      </p:pic>
      <p:sp>
        <p:nvSpPr>
          <p:cNvPr id="6" name="TextBox 5">
            <a:extLst>
              <a:ext uri="{FF2B5EF4-FFF2-40B4-BE49-F238E27FC236}">
                <a16:creationId xmlns:a16="http://schemas.microsoft.com/office/drawing/2014/main" id="{374744A7-AC98-FAD5-2984-BD4C3CE4083C}"/>
              </a:ext>
            </a:extLst>
          </p:cNvPr>
          <p:cNvSpPr txBox="1"/>
          <p:nvPr/>
        </p:nvSpPr>
        <p:spPr>
          <a:xfrm>
            <a:off x="1131987" y="6983424"/>
            <a:ext cx="5040632" cy="646331"/>
          </a:xfrm>
          <a:prstGeom prst="rect">
            <a:avLst/>
          </a:prstGeom>
          <a:solidFill>
            <a:schemeClr val="bg1">
              <a:lumMod val="50000"/>
            </a:schemeClr>
          </a:solidFill>
        </p:spPr>
        <p:txBody>
          <a:bodyPr wrap="square" rtlCol="0">
            <a:spAutoFit/>
          </a:bodyPr>
          <a:lstStyle/>
          <a:p>
            <a:r>
              <a:rPr lang="en-GB" dirty="0">
                <a:solidFill>
                  <a:schemeClr val="bg1"/>
                </a:solidFill>
                <a:latin typeface="Gotham" panose="020B0604020202020204" charset="0"/>
                <a:cs typeface="Gotham" panose="020B0604020202020204" charset="0"/>
              </a:rPr>
              <a:t>96% of the world’s largest companies report on sustainability</a:t>
            </a:r>
          </a:p>
        </p:txBody>
      </p:sp>
      <p:sp>
        <p:nvSpPr>
          <p:cNvPr id="7" name="TextBox 6">
            <a:extLst>
              <a:ext uri="{FF2B5EF4-FFF2-40B4-BE49-F238E27FC236}">
                <a16:creationId xmlns:a16="http://schemas.microsoft.com/office/drawing/2014/main" id="{2ED2C6C3-1955-D44A-8B76-0C22C8775C48}"/>
              </a:ext>
            </a:extLst>
          </p:cNvPr>
          <p:cNvSpPr txBox="1"/>
          <p:nvPr/>
        </p:nvSpPr>
        <p:spPr>
          <a:xfrm>
            <a:off x="6630162" y="6944890"/>
            <a:ext cx="4480986" cy="646331"/>
          </a:xfrm>
          <a:prstGeom prst="rect">
            <a:avLst/>
          </a:prstGeom>
          <a:solidFill>
            <a:schemeClr val="bg1">
              <a:lumMod val="50000"/>
            </a:schemeClr>
          </a:solidFill>
        </p:spPr>
        <p:txBody>
          <a:bodyPr wrap="square" rtlCol="0">
            <a:spAutoFit/>
          </a:bodyPr>
          <a:lstStyle/>
          <a:p>
            <a:r>
              <a:rPr lang="en-GB" dirty="0">
                <a:solidFill>
                  <a:schemeClr val="bg1"/>
                </a:solidFill>
                <a:latin typeface="Gotham" panose="020B0604020202020204" charset="0"/>
                <a:cs typeface="Gotham" panose="020B0604020202020204" charset="0"/>
              </a:rPr>
              <a:t>95% of the world’s largest companies publish a carbon target</a:t>
            </a:r>
          </a:p>
        </p:txBody>
      </p:sp>
      <p:sp>
        <p:nvSpPr>
          <p:cNvPr id="8" name="TextBox 7">
            <a:extLst>
              <a:ext uri="{FF2B5EF4-FFF2-40B4-BE49-F238E27FC236}">
                <a16:creationId xmlns:a16="http://schemas.microsoft.com/office/drawing/2014/main" id="{D73B1D31-58BA-2663-883E-4ABD1977AF53}"/>
              </a:ext>
            </a:extLst>
          </p:cNvPr>
          <p:cNvSpPr txBox="1"/>
          <p:nvPr/>
        </p:nvSpPr>
        <p:spPr>
          <a:xfrm>
            <a:off x="11887200" y="8007185"/>
            <a:ext cx="5040632" cy="646331"/>
          </a:xfrm>
          <a:prstGeom prst="rect">
            <a:avLst/>
          </a:prstGeom>
          <a:solidFill>
            <a:schemeClr val="bg1">
              <a:lumMod val="50000"/>
            </a:schemeClr>
          </a:solidFill>
        </p:spPr>
        <p:txBody>
          <a:bodyPr wrap="square">
            <a:spAutoFit/>
          </a:bodyPr>
          <a:lstStyle/>
          <a:p>
            <a:r>
              <a:rPr lang="en-GB" b="0" i="0" dirty="0">
                <a:solidFill>
                  <a:schemeClr val="bg1"/>
                </a:solidFill>
                <a:effectLst/>
                <a:latin typeface="Gotham" panose="020B0604020202020204" charset="0"/>
                <a:cs typeface="Gotham" panose="020B0604020202020204" charset="0"/>
              </a:rPr>
              <a:t>Only 7.7% of SMEs currently run formal sustainability reporting programmes</a:t>
            </a:r>
            <a:endParaRPr lang="en-GB" dirty="0">
              <a:solidFill>
                <a:schemeClr val="bg1"/>
              </a:solidFill>
              <a:latin typeface="Gotham" panose="020B0604020202020204" charset="0"/>
              <a:cs typeface="Gotham" panose="020B0604020202020204" charset="0"/>
            </a:endParaRPr>
          </a:p>
        </p:txBody>
      </p:sp>
      <p:sp>
        <p:nvSpPr>
          <p:cNvPr id="9" name="TextBox 8">
            <a:extLst>
              <a:ext uri="{FF2B5EF4-FFF2-40B4-BE49-F238E27FC236}">
                <a16:creationId xmlns:a16="http://schemas.microsoft.com/office/drawing/2014/main" id="{DBDC3741-9A5D-CF9C-965A-113CD5848B26}"/>
              </a:ext>
            </a:extLst>
          </p:cNvPr>
          <p:cNvSpPr txBox="1"/>
          <p:nvPr/>
        </p:nvSpPr>
        <p:spPr>
          <a:xfrm>
            <a:off x="6645402" y="8007186"/>
            <a:ext cx="4465746" cy="646331"/>
          </a:xfrm>
          <a:prstGeom prst="rect">
            <a:avLst/>
          </a:prstGeom>
          <a:solidFill>
            <a:schemeClr val="bg1">
              <a:lumMod val="50000"/>
            </a:schemeClr>
          </a:solidFill>
        </p:spPr>
        <p:txBody>
          <a:bodyPr wrap="square" rtlCol="0">
            <a:spAutoFit/>
          </a:bodyPr>
          <a:lstStyle>
            <a:defPPr>
              <a:defRPr lang="en-US"/>
            </a:defPPr>
            <a:lvl1pPr>
              <a:defRPr sz="1400">
                <a:solidFill>
                  <a:schemeClr val="bg1"/>
                </a:solidFill>
              </a:defRPr>
            </a:lvl1pPr>
          </a:lstStyle>
          <a:p>
            <a:r>
              <a:rPr lang="en-GB" sz="1800" dirty="0">
                <a:latin typeface="Gotham" panose="020B0604020202020204" charset="0"/>
                <a:cs typeface="Gotham" panose="020B0604020202020204" charset="0"/>
              </a:rPr>
              <a:t>More than 80% of SMEs recognise sustainability as a substantive issue</a:t>
            </a:r>
          </a:p>
        </p:txBody>
      </p:sp>
      <p:sp>
        <p:nvSpPr>
          <p:cNvPr id="10" name="TextBox 9">
            <a:extLst>
              <a:ext uri="{FF2B5EF4-FFF2-40B4-BE49-F238E27FC236}">
                <a16:creationId xmlns:a16="http://schemas.microsoft.com/office/drawing/2014/main" id="{140CD823-DD64-5EB7-B168-731DDE362713}"/>
              </a:ext>
            </a:extLst>
          </p:cNvPr>
          <p:cNvSpPr txBox="1"/>
          <p:nvPr/>
        </p:nvSpPr>
        <p:spPr>
          <a:xfrm>
            <a:off x="1131987" y="8008347"/>
            <a:ext cx="5040632" cy="1200329"/>
          </a:xfrm>
          <a:prstGeom prst="rect">
            <a:avLst/>
          </a:prstGeom>
          <a:solidFill>
            <a:schemeClr val="bg1">
              <a:lumMod val="50000"/>
            </a:schemeClr>
          </a:solidFill>
        </p:spPr>
        <p:txBody>
          <a:bodyPr wrap="square" rtlCol="0">
            <a:spAutoFit/>
          </a:bodyPr>
          <a:lstStyle>
            <a:defPPr>
              <a:defRPr lang="en-US"/>
            </a:defPPr>
            <a:lvl1pPr>
              <a:defRPr sz="1400">
                <a:solidFill>
                  <a:schemeClr val="bg1"/>
                </a:solidFill>
              </a:defRPr>
            </a:lvl1pPr>
          </a:lstStyle>
          <a:p>
            <a:r>
              <a:rPr lang="en-GB" sz="1800" dirty="0">
                <a:latin typeface="Gotham" panose="020B0604020202020204" charset="0"/>
                <a:cs typeface="Gotham" panose="020B0604020202020204" charset="0"/>
              </a:rPr>
              <a:t>Real pressure on SMEs to produce sustainability reports coming from larger entities looking to meet the European Sustainability Reporting Standards (ESRS)</a:t>
            </a:r>
          </a:p>
        </p:txBody>
      </p:sp>
      <p:pic>
        <p:nvPicPr>
          <p:cNvPr id="11" name="Picture 10">
            <a:extLst>
              <a:ext uri="{FF2B5EF4-FFF2-40B4-BE49-F238E27FC236}">
                <a16:creationId xmlns:a16="http://schemas.microsoft.com/office/drawing/2014/main" id="{C5C0CAF4-8111-2A3E-E825-36E9D8B536A6}"/>
              </a:ext>
            </a:extLst>
          </p:cNvPr>
          <p:cNvPicPr>
            <a:picLocks noChangeAspect="1"/>
          </p:cNvPicPr>
          <p:nvPr/>
        </p:nvPicPr>
        <p:blipFill>
          <a:blip r:embed="rId4"/>
          <a:stretch>
            <a:fillRect/>
          </a:stretch>
        </p:blipFill>
        <p:spPr>
          <a:xfrm>
            <a:off x="12487717" y="2459312"/>
            <a:ext cx="4668296" cy="3312431"/>
          </a:xfrm>
          <a:prstGeom prst="rect">
            <a:avLst/>
          </a:prstGeom>
        </p:spPr>
      </p:pic>
    </p:spTree>
    <p:extLst>
      <p:ext uri="{BB962C8B-B14F-4D97-AF65-F5344CB8AC3E}">
        <p14:creationId xmlns:p14="http://schemas.microsoft.com/office/powerpoint/2010/main" val="188142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D1DF-9348-E58A-392F-AD36E2EA92E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E9D7259-503A-45CA-306F-B868C163F9C0}"/>
              </a:ext>
            </a:extLst>
          </p:cNvPr>
          <p:cNvSpPr txBox="1"/>
          <p:nvPr/>
        </p:nvSpPr>
        <p:spPr>
          <a:xfrm>
            <a:off x="1154432" y="732035"/>
            <a:ext cx="12332968" cy="1000274"/>
          </a:xfrm>
          <a:prstGeom prst="rect">
            <a:avLst/>
          </a:prstGeom>
        </p:spPr>
        <p:txBody>
          <a:bodyPr wrap="square" lIns="0" tIns="0" rIns="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lang="en-US" sz="6500" dirty="0">
                <a:solidFill>
                  <a:srgbClr val="05216C"/>
                </a:solidFill>
                <a:latin typeface="Anton"/>
              </a:rPr>
              <a:t>GREENWASHING</a:t>
            </a:r>
          </a:p>
        </p:txBody>
      </p:sp>
      <p:sp>
        <p:nvSpPr>
          <p:cNvPr id="15" name="AutoShape 15">
            <a:extLst>
              <a:ext uri="{FF2B5EF4-FFF2-40B4-BE49-F238E27FC236}">
                <a16:creationId xmlns:a16="http://schemas.microsoft.com/office/drawing/2014/main" id="{B8751399-013F-695A-4F9E-01BFFE58D404}"/>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045B4875-E09D-EFF7-03D0-1F2EA537A81F}"/>
              </a:ext>
            </a:extLst>
          </p:cNvPr>
          <p:cNvGrpSpPr>
            <a:grpSpLocks noChangeAspect="1"/>
          </p:cNvGrpSpPr>
          <p:nvPr/>
        </p:nvGrpSpPr>
        <p:grpSpPr>
          <a:xfrm>
            <a:off x="15773400" y="252066"/>
            <a:ext cx="1995842" cy="1995835"/>
            <a:chOff x="0" y="0"/>
            <a:chExt cx="6350000" cy="6349975"/>
          </a:xfrm>
        </p:grpSpPr>
        <p:sp>
          <p:nvSpPr>
            <p:cNvPr id="19" name="Freeform 19">
              <a:extLst>
                <a:ext uri="{FF2B5EF4-FFF2-40B4-BE49-F238E27FC236}">
                  <a16:creationId xmlns:a16="http://schemas.microsoft.com/office/drawing/2014/main" id="{3A5D449E-73D2-EDF9-8500-7F0E083FBED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3C2527BE-8C54-09DE-6953-B56A4C579B3E}"/>
              </a:ext>
            </a:extLst>
          </p:cNvPr>
          <p:cNvSpPr>
            <a:spLocks noGrp="1"/>
          </p:cNvSpPr>
          <p:nvPr/>
        </p:nvSpPr>
        <p:spPr>
          <a:xfrm>
            <a:off x="1055025" y="2047976"/>
            <a:ext cx="9437368"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Refers to false or misleading statements made about the environmental performance or impact of a business, product, or service. Examples:</a:t>
            </a:r>
          </a:p>
          <a:p>
            <a:pPr marL="800100" lvl="1" indent="-342900">
              <a:buClr>
                <a:schemeClr val="tx1">
                  <a:lumMod val="75000"/>
                  <a:lumOff val="25000"/>
                </a:schemeClr>
              </a:buClr>
              <a:buSzPct val="60000"/>
              <a:buFont typeface="Wingdings" panose="05000000000000000000" pitchFamily="2" charset="2"/>
              <a:buChar char="ü"/>
            </a:pPr>
            <a:r>
              <a:rPr lang="en-GB" dirty="0">
                <a:latin typeface="Gotham" panose="020B0604020202020204" charset="0"/>
                <a:cs typeface="Gotham" panose="020B0604020202020204" charset="0"/>
              </a:rPr>
              <a:t>Generic ‘green’ claims and ‘buzzwords’</a:t>
            </a:r>
          </a:p>
          <a:p>
            <a:pPr marL="800100" lvl="1" indent="-342900">
              <a:buClr>
                <a:schemeClr val="tx1">
                  <a:lumMod val="75000"/>
                  <a:lumOff val="25000"/>
                </a:schemeClr>
              </a:buClr>
              <a:buSzPct val="60000"/>
              <a:buFont typeface="Wingdings" panose="05000000000000000000" pitchFamily="2" charset="2"/>
              <a:buChar char="ü"/>
            </a:pPr>
            <a:r>
              <a:rPr lang="en-GB" dirty="0">
                <a:latin typeface="Gotham" panose="020B0604020202020204" charset="0"/>
                <a:cs typeface="Gotham" panose="020B0604020202020204" charset="0"/>
              </a:rPr>
              <a:t>Claims of ‘net zero’ and ‘carbon neutral’</a:t>
            </a:r>
          </a:p>
          <a:p>
            <a:pPr marL="800100" lvl="1" indent="-342900">
              <a:buClr>
                <a:schemeClr val="tx1">
                  <a:lumMod val="75000"/>
                  <a:lumOff val="25000"/>
                </a:schemeClr>
              </a:buClr>
              <a:buSzPct val="60000"/>
              <a:buFont typeface="Wingdings" panose="05000000000000000000" pitchFamily="2" charset="2"/>
              <a:buChar char="ü"/>
            </a:pPr>
            <a:r>
              <a:rPr lang="en-GB" dirty="0">
                <a:latin typeface="Gotham" panose="020B0604020202020204" charset="0"/>
                <a:cs typeface="Gotham" panose="020B0604020202020204" charset="0"/>
              </a:rPr>
              <a:t>Unsubstantiated ‘eco-friendly’ statements</a:t>
            </a:r>
          </a:p>
          <a:p>
            <a:pPr marL="800100" lvl="1" indent="-342900">
              <a:buClr>
                <a:schemeClr val="tx1">
                  <a:lumMod val="75000"/>
                  <a:lumOff val="25000"/>
                </a:schemeClr>
              </a:buClr>
              <a:buSzPct val="60000"/>
              <a:buFont typeface="Wingdings" panose="05000000000000000000" pitchFamily="2" charset="2"/>
              <a:buChar char="ü"/>
            </a:pPr>
            <a:r>
              <a:rPr lang="en-GB" dirty="0">
                <a:latin typeface="Gotham" panose="020B0604020202020204" charset="0"/>
                <a:cs typeface="Gotham" panose="020B0604020202020204" charset="0"/>
              </a:rPr>
              <a:t>Broad or ambiguous environmental commitments</a:t>
            </a:r>
          </a:p>
          <a:p>
            <a:pPr>
              <a:buClr>
                <a:schemeClr val="tx1">
                  <a:lumMod val="75000"/>
                  <a:lumOff val="25000"/>
                </a:schemeClr>
              </a:buClr>
              <a:buSzPct val="60000"/>
            </a:pPr>
            <a:r>
              <a:rPr lang="en-GB" sz="2400" b="1" dirty="0">
                <a:latin typeface="Gotham" panose="020B0604020202020204" charset="0"/>
                <a:cs typeface="Gotham" panose="020B0604020202020204" charset="0"/>
              </a:rPr>
              <a:t>6 types: </a:t>
            </a:r>
            <a:r>
              <a:rPr lang="en-GB" sz="2400" dirty="0" err="1">
                <a:latin typeface="Gotham" panose="020B0604020202020204" charset="0"/>
                <a:cs typeface="Gotham" panose="020B0604020202020204" charset="0"/>
              </a:rPr>
              <a:t>Greencrowding</a:t>
            </a:r>
            <a:r>
              <a:rPr lang="en-GB" sz="2400" dirty="0">
                <a:latin typeface="Gotham" panose="020B0604020202020204" charset="0"/>
                <a:cs typeface="Gotham" panose="020B0604020202020204" charset="0"/>
              </a:rPr>
              <a:t>; Greenlighting; </a:t>
            </a:r>
            <a:r>
              <a:rPr lang="en-GB" sz="2400" dirty="0" err="1">
                <a:latin typeface="Gotham" panose="020B0604020202020204" charset="0"/>
                <a:cs typeface="Gotham" panose="020B0604020202020204" charset="0"/>
              </a:rPr>
              <a:t>Greenshifting</a:t>
            </a:r>
            <a:r>
              <a:rPr lang="en-GB" sz="2400" dirty="0">
                <a:latin typeface="Gotham" panose="020B0604020202020204" charset="0"/>
                <a:cs typeface="Gotham" panose="020B0604020202020204" charset="0"/>
              </a:rPr>
              <a:t>; </a:t>
            </a:r>
            <a:r>
              <a:rPr lang="en-GB" sz="2400" dirty="0" err="1">
                <a:latin typeface="Gotham" panose="020B0604020202020204" charset="0"/>
                <a:cs typeface="Gotham" panose="020B0604020202020204" charset="0"/>
              </a:rPr>
              <a:t>Greenlabelling</a:t>
            </a:r>
            <a:r>
              <a:rPr lang="en-GB" sz="2400" dirty="0">
                <a:latin typeface="Gotham" panose="020B0604020202020204" charset="0"/>
                <a:cs typeface="Gotham" panose="020B0604020202020204" charset="0"/>
              </a:rPr>
              <a:t>; </a:t>
            </a:r>
            <a:r>
              <a:rPr lang="en-GB" sz="2400" dirty="0" err="1">
                <a:latin typeface="Gotham" panose="020B0604020202020204" charset="0"/>
                <a:cs typeface="Gotham" panose="020B0604020202020204" charset="0"/>
              </a:rPr>
              <a:t>Greenrinsing</a:t>
            </a:r>
            <a:r>
              <a:rPr lang="en-GB" sz="2400" dirty="0">
                <a:latin typeface="Gotham" panose="020B0604020202020204" charset="0"/>
                <a:cs typeface="Gotham" panose="020B0604020202020204" charset="0"/>
              </a:rPr>
              <a:t>; Greenhushing [source: Planet Tracker]</a:t>
            </a:r>
          </a:p>
          <a:p>
            <a:pPr>
              <a:buClr>
                <a:schemeClr val="tx1">
                  <a:lumMod val="75000"/>
                  <a:lumOff val="25000"/>
                </a:schemeClr>
              </a:buClr>
              <a:buSzPct val="60000"/>
            </a:pPr>
            <a:r>
              <a:rPr lang="en-GB" sz="2400" dirty="0">
                <a:latin typeface="Gotham" panose="020B0604020202020204" charset="0"/>
                <a:cs typeface="Gotham" panose="020B0604020202020204" charset="0"/>
              </a:rPr>
              <a:t>Legislation will force companies to substantiate claims</a:t>
            </a:r>
          </a:p>
        </p:txBody>
      </p:sp>
      <p:pic>
        <p:nvPicPr>
          <p:cNvPr id="4" name="Picture 3">
            <a:extLst>
              <a:ext uri="{FF2B5EF4-FFF2-40B4-BE49-F238E27FC236}">
                <a16:creationId xmlns:a16="http://schemas.microsoft.com/office/drawing/2014/main" id="{6A7376D1-D819-DC93-9DE8-132A17C506E7}"/>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6" name="Picture 5">
            <a:extLst>
              <a:ext uri="{FF2B5EF4-FFF2-40B4-BE49-F238E27FC236}">
                <a16:creationId xmlns:a16="http://schemas.microsoft.com/office/drawing/2014/main" id="{D411D329-6A42-168B-5B09-C60ED4E5FFAA}"/>
              </a:ext>
            </a:extLst>
          </p:cNvPr>
          <p:cNvPicPr>
            <a:picLocks noChangeAspect="1"/>
          </p:cNvPicPr>
          <p:nvPr/>
        </p:nvPicPr>
        <p:blipFill>
          <a:blip r:embed="rId4"/>
          <a:stretch>
            <a:fillRect/>
          </a:stretch>
        </p:blipFill>
        <p:spPr>
          <a:xfrm>
            <a:off x="11762852" y="2432298"/>
            <a:ext cx="5574032" cy="3726402"/>
          </a:xfrm>
          <a:prstGeom prst="rect">
            <a:avLst/>
          </a:prstGeom>
        </p:spPr>
      </p:pic>
      <p:sp>
        <p:nvSpPr>
          <p:cNvPr id="8" name="TextBox 7">
            <a:extLst>
              <a:ext uri="{FF2B5EF4-FFF2-40B4-BE49-F238E27FC236}">
                <a16:creationId xmlns:a16="http://schemas.microsoft.com/office/drawing/2014/main" id="{6B46E831-4111-3E47-61C4-C7B5FE02A426}"/>
              </a:ext>
            </a:extLst>
          </p:cNvPr>
          <p:cNvSpPr txBox="1"/>
          <p:nvPr/>
        </p:nvSpPr>
        <p:spPr>
          <a:xfrm>
            <a:off x="5957453" y="6861134"/>
            <a:ext cx="5128953" cy="646331"/>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oogle Sans"/>
              </a:defRPr>
            </a:lvl1pPr>
          </a:lstStyle>
          <a:p>
            <a:r>
              <a:rPr lang="en-GB" sz="1800" dirty="0">
                <a:latin typeface="Gotham" panose="020B0604020202020204" charset="0"/>
                <a:cs typeface="Gotham" panose="020B0604020202020204" charset="0"/>
              </a:rPr>
              <a:t>72% of North American companies admit to greenwashing</a:t>
            </a:r>
          </a:p>
        </p:txBody>
      </p:sp>
      <p:sp>
        <p:nvSpPr>
          <p:cNvPr id="9" name="TextBox 8">
            <a:extLst>
              <a:ext uri="{FF2B5EF4-FFF2-40B4-BE49-F238E27FC236}">
                <a16:creationId xmlns:a16="http://schemas.microsoft.com/office/drawing/2014/main" id="{B5D1D35E-C938-1727-FEFA-4EF93168549A}"/>
              </a:ext>
            </a:extLst>
          </p:cNvPr>
          <p:cNvSpPr txBox="1"/>
          <p:nvPr/>
        </p:nvSpPr>
        <p:spPr>
          <a:xfrm>
            <a:off x="1191838" y="7977356"/>
            <a:ext cx="4054935" cy="1200329"/>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oogle Sans"/>
              </a:defRPr>
            </a:lvl1pPr>
          </a:lstStyle>
          <a:p>
            <a:r>
              <a:rPr lang="en-GB" sz="1800" dirty="0">
                <a:latin typeface="Gotham" panose="020B0604020202020204" charset="0"/>
                <a:cs typeface="Gotham" panose="020B0604020202020204" charset="0"/>
              </a:rPr>
              <a:t>As many as 95% of products on the EU market claiming to be “green” contain some form of greenwashing.</a:t>
            </a:r>
          </a:p>
        </p:txBody>
      </p:sp>
      <p:sp>
        <p:nvSpPr>
          <p:cNvPr id="10" name="TextBox 9">
            <a:extLst>
              <a:ext uri="{FF2B5EF4-FFF2-40B4-BE49-F238E27FC236}">
                <a16:creationId xmlns:a16="http://schemas.microsoft.com/office/drawing/2014/main" id="{CB02EA72-2A36-DF31-9A91-CC612C4F5794}"/>
              </a:ext>
            </a:extLst>
          </p:cNvPr>
          <p:cNvSpPr txBox="1"/>
          <p:nvPr/>
        </p:nvSpPr>
        <p:spPr>
          <a:xfrm>
            <a:off x="5920046" y="8064749"/>
            <a:ext cx="5128953" cy="923330"/>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oogle Sans"/>
              </a:defRPr>
            </a:lvl1pPr>
          </a:lstStyle>
          <a:p>
            <a:r>
              <a:rPr lang="en-GB" sz="1800" dirty="0">
                <a:latin typeface="Gotham" panose="020B0604020202020204" charset="0"/>
                <a:cs typeface="Gotham" panose="020B0604020202020204" charset="0"/>
              </a:rPr>
              <a:t>Almost half of packaging sold as “biodegradable” in the EU does not meet industry standards</a:t>
            </a:r>
          </a:p>
        </p:txBody>
      </p:sp>
      <p:sp>
        <p:nvSpPr>
          <p:cNvPr id="11" name="TextBox 10">
            <a:extLst>
              <a:ext uri="{FF2B5EF4-FFF2-40B4-BE49-F238E27FC236}">
                <a16:creationId xmlns:a16="http://schemas.microsoft.com/office/drawing/2014/main" id="{A59D0F53-DC8F-0C0B-8640-FB4C52409EA8}"/>
              </a:ext>
            </a:extLst>
          </p:cNvPr>
          <p:cNvSpPr txBox="1"/>
          <p:nvPr/>
        </p:nvSpPr>
        <p:spPr>
          <a:xfrm>
            <a:off x="1191839" y="6575642"/>
            <a:ext cx="4071503" cy="1200329"/>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oogle Sans"/>
              </a:defRPr>
            </a:lvl1pPr>
          </a:lstStyle>
          <a:p>
            <a:r>
              <a:rPr lang="en-GB" sz="1800" dirty="0">
                <a:latin typeface="Gotham" panose="020B0604020202020204" charset="0"/>
                <a:cs typeface="Gotham" panose="020B0604020202020204" charset="0"/>
              </a:rPr>
              <a:t>Greenwashing is the 2nd most concerning issue for environmentally conscious consumers</a:t>
            </a:r>
          </a:p>
        </p:txBody>
      </p:sp>
      <p:sp>
        <p:nvSpPr>
          <p:cNvPr id="12" name="TextBox 11">
            <a:extLst>
              <a:ext uri="{FF2B5EF4-FFF2-40B4-BE49-F238E27FC236}">
                <a16:creationId xmlns:a16="http://schemas.microsoft.com/office/drawing/2014/main" id="{5F9FF631-EE5D-E0B9-1B83-509A40E1445E}"/>
              </a:ext>
            </a:extLst>
          </p:cNvPr>
          <p:cNvSpPr txBox="1"/>
          <p:nvPr/>
        </p:nvSpPr>
        <p:spPr>
          <a:xfrm>
            <a:off x="11571969" y="8233211"/>
            <a:ext cx="5813063" cy="646331"/>
          </a:xfrm>
          <a:prstGeom prst="rect">
            <a:avLst/>
          </a:prstGeom>
          <a:solidFill>
            <a:schemeClr val="bg1">
              <a:lumMod val="50000"/>
            </a:schemeClr>
          </a:solidFill>
        </p:spPr>
        <p:txBody>
          <a:bodyPr wrap="square">
            <a:spAutoFit/>
          </a:bodyPr>
          <a:lstStyle/>
          <a:p>
            <a:r>
              <a:rPr lang="en-GB" b="0" i="0" dirty="0">
                <a:solidFill>
                  <a:schemeClr val="bg1"/>
                </a:solidFill>
                <a:effectLst/>
                <a:latin typeface="Gotham" panose="020B0604020202020204" charset="0"/>
                <a:cs typeface="Gotham" panose="020B0604020202020204" charset="0"/>
              </a:rPr>
              <a:t>Globally, 58% of companies admit to greenwashing</a:t>
            </a:r>
            <a:endParaRPr lang="en-GB" dirty="0">
              <a:solidFill>
                <a:schemeClr val="bg1"/>
              </a:solidFill>
              <a:latin typeface="Gotham" panose="020B0604020202020204" charset="0"/>
              <a:cs typeface="Gotham" panose="020B0604020202020204" charset="0"/>
            </a:endParaRPr>
          </a:p>
        </p:txBody>
      </p:sp>
    </p:spTree>
    <p:extLst>
      <p:ext uri="{BB962C8B-B14F-4D97-AF65-F5344CB8AC3E}">
        <p14:creationId xmlns:p14="http://schemas.microsoft.com/office/powerpoint/2010/main" val="169633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BBFD-C030-8DE5-3064-9A7BB146EE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C2D38F-D4E4-21B6-AF12-BBF2D0AB13EC}"/>
              </a:ext>
            </a:extLst>
          </p:cNvPr>
          <p:cNvSpPr txBox="1"/>
          <p:nvPr/>
        </p:nvSpPr>
        <p:spPr>
          <a:xfrm>
            <a:off x="1154432" y="647700"/>
            <a:ext cx="10808968" cy="1015663"/>
          </a:xfrm>
          <a:prstGeom prst="rect">
            <a:avLst/>
          </a:prstGeom>
        </p:spPr>
        <p:txBody>
          <a:bodyPr wrap="square" lIns="0" tIns="0" rIns="0" bIns="0" rtlCol="0" anchor="t">
            <a:spAutoFit/>
          </a:bodyPr>
          <a:lstStyle/>
          <a:p>
            <a:r>
              <a:rPr lang="en-GB" sz="6500" dirty="0">
                <a:solidFill>
                  <a:srgbClr val="05216C"/>
                </a:solidFill>
                <a:latin typeface="Anton"/>
              </a:rPr>
              <a:t>FORESTRY AND ECO SYSTEMS</a:t>
            </a:r>
          </a:p>
        </p:txBody>
      </p:sp>
      <p:sp>
        <p:nvSpPr>
          <p:cNvPr id="15" name="AutoShape 15">
            <a:extLst>
              <a:ext uri="{FF2B5EF4-FFF2-40B4-BE49-F238E27FC236}">
                <a16:creationId xmlns:a16="http://schemas.microsoft.com/office/drawing/2014/main" id="{179BED7A-BFA1-6298-611E-BAEE635E7AFC}"/>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EE959635-FFE0-A9C2-84B1-0804A9239BCD}"/>
              </a:ext>
            </a:extLst>
          </p:cNvPr>
          <p:cNvGrpSpPr>
            <a:grpSpLocks noChangeAspect="1"/>
          </p:cNvGrpSpPr>
          <p:nvPr/>
        </p:nvGrpSpPr>
        <p:grpSpPr>
          <a:xfrm>
            <a:off x="15773400" y="252066"/>
            <a:ext cx="1905000" cy="1904993"/>
            <a:chOff x="0" y="0"/>
            <a:chExt cx="6350000" cy="6349975"/>
          </a:xfrm>
        </p:grpSpPr>
        <p:sp>
          <p:nvSpPr>
            <p:cNvPr id="19" name="Freeform 19">
              <a:extLst>
                <a:ext uri="{FF2B5EF4-FFF2-40B4-BE49-F238E27FC236}">
                  <a16:creationId xmlns:a16="http://schemas.microsoft.com/office/drawing/2014/main" id="{7B747B4D-67AE-D2B6-5B42-3307963E1F0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8915448C-E1B7-0245-C53A-4876E0AB6808}"/>
              </a:ext>
            </a:extLst>
          </p:cNvPr>
          <p:cNvSpPr>
            <a:spLocks noGrp="1"/>
          </p:cNvSpPr>
          <p:nvPr/>
        </p:nvSpPr>
        <p:spPr>
          <a:xfrm>
            <a:off x="1066800" y="2193774"/>
            <a:ext cx="11599235" cy="295105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lumMod val="75000"/>
                  <a:lumOff val="25000"/>
                </a:schemeClr>
              </a:buClr>
              <a:buSzPct val="60000"/>
            </a:pPr>
            <a:r>
              <a:rPr lang="en-GB" sz="2600" dirty="0">
                <a:latin typeface="Gotham" panose="020B0604020202020204" charset="0"/>
                <a:cs typeface="Gotham" panose="020B0604020202020204" charset="0"/>
              </a:rPr>
              <a:t>Legal and policy frameworks designed to manage </a:t>
            </a:r>
            <a:r>
              <a:rPr lang="en-GB" sz="2600" b="1" i="1" dirty="0">
                <a:latin typeface="Gotham" panose="020B0604020202020204" charset="0"/>
                <a:cs typeface="Gotham" panose="020B0604020202020204" charset="0"/>
              </a:rPr>
              <a:t>forest practices </a:t>
            </a:r>
            <a:r>
              <a:rPr lang="en-GB" sz="2600" dirty="0">
                <a:latin typeface="Gotham" panose="020B0604020202020204" charset="0"/>
                <a:cs typeface="Gotham" panose="020B0604020202020204" charset="0"/>
              </a:rPr>
              <a:t>in a way that protects the </a:t>
            </a:r>
            <a:r>
              <a:rPr lang="en-GB" sz="2600" b="1" i="1" dirty="0">
                <a:latin typeface="Gotham" panose="020B0604020202020204" charset="0"/>
                <a:cs typeface="Gotham" panose="020B0604020202020204" charset="0"/>
              </a:rPr>
              <a:t>environment</a:t>
            </a:r>
            <a:r>
              <a:rPr lang="en-GB" sz="2600" dirty="0">
                <a:latin typeface="Gotham" panose="020B0604020202020204" charset="0"/>
                <a:cs typeface="Gotham" panose="020B0604020202020204" charset="0"/>
              </a:rPr>
              <a:t> and </a:t>
            </a:r>
            <a:r>
              <a:rPr lang="en-GB" sz="2600" b="1" i="1" dirty="0">
                <a:latin typeface="Gotham" panose="020B0604020202020204" charset="0"/>
                <a:cs typeface="Gotham" panose="020B0604020202020204" charset="0"/>
              </a:rPr>
              <a:t>biodiversity</a:t>
            </a:r>
            <a:endParaRPr lang="en-GB" sz="2600" dirty="0">
              <a:latin typeface="Gotham" panose="020B0604020202020204" charset="0"/>
              <a:cs typeface="Gotham" panose="020B0604020202020204" charset="0"/>
            </a:endParaRPr>
          </a:p>
          <a:p>
            <a:pPr>
              <a:buClr>
                <a:schemeClr val="tx1">
                  <a:lumMod val="75000"/>
                  <a:lumOff val="25000"/>
                </a:schemeClr>
              </a:buClr>
              <a:buSzPct val="60000"/>
            </a:pPr>
            <a:r>
              <a:rPr lang="en-GB" sz="2600" u="sng" dirty="0">
                <a:latin typeface="Gotham" panose="020B0604020202020204" charset="0"/>
                <a:cs typeface="Gotham" panose="020B0604020202020204" charset="0"/>
              </a:rPr>
              <a:t>Key aspects</a:t>
            </a:r>
            <a:r>
              <a:rPr lang="en-GB" sz="2600" dirty="0">
                <a:latin typeface="Gotham" panose="020B0604020202020204" charset="0"/>
                <a:cs typeface="Gotham" panose="020B0604020202020204" charset="0"/>
              </a:rPr>
              <a:t>: Biodiversity conservation; Sustainable harvesting; Carbon sequestration; Water quality protection; Land use planning</a:t>
            </a:r>
          </a:p>
          <a:p>
            <a:pPr>
              <a:buClr>
                <a:schemeClr val="tx1">
                  <a:lumMod val="75000"/>
                  <a:lumOff val="25000"/>
                </a:schemeClr>
              </a:buClr>
              <a:buSzPct val="60000"/>
            </a:pPr>
            <a:r>
              <a:rPr lang="en-GB" sz="2600" dirty="0">
                <a:latin typeface="Gotham" panose="020B0604020202020204" charset="0"/>
                <a:cs typeface="Gotham" panose="020B0604020202020204" charset="0"/>
              </a:rPr>
              <a:t>Example regulation: EU's new </a:t>
            </a:r>
            <a:r>
              <a:rPr lang="en-GB" sz="2600" b="1" i="1" dirty="0">
                <a:latin typeface="Gotham" panose="020B0604020202020204" charset="0"/>
                <a:cs typeface="Gotham" panose="020B0604020202020204" charset="0"/>
              </a:rPr>
              <a:t>Deforestation Regulation </a:t>
            </a:r>
            <a:r>
              <a:rPr lang="en-GB" sz="2600" dirty="0">
                <a:latin typeface="Gotham" panose="020B0604020202020204" charset="0"/>
                <a:cs typeface="Gotham" panose="020B0604020202020204" charset="0"/>
              </a:rPr>
              <a:t>impacts cattle, cocoa, coffee, oil palm, rubber, soya and wood, and their derivatives</a:t>
            </a:r>
          </a:p>
        </p:txBody>
      </p:sp>
      <p:pic>
        <p:nvPicPr>
          <p:cNvPr id="4" name="Picture 3">
            <a:extLst>
              <a:ext uri="{FF2B5EF4-FFF2-40B4-BE49-F238E27FC236}">
                <a16:creationId xmlns:a16="http://schemas.microsoft.com/office/drawing/2014/main" id="{B06EE0AB-D003-8792-0A84-F667075B373F}"/>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6" name="Picture 5">
            <a:extLst>
              <a:ext uri="{FF2B5EF4-FFF2-40B4-BE49-F238E27FC236}">
                <a16:creationId xmlns:a16="http://schemas.microsoft.com/office/drawing/2014/main" id="{0988FA7E-3F8D-5946-0033-1D7B8AAF3382}"/>
              </a:ext>
            </a:extLst>
          </p:cNvPr>
          <p:cNvPicPr>
            <a:picLocks noChangeAspect="1"/>
          </p:cNvPicPr>
          <p:nvPr/>
        </p:nvPicPr>
        <p:blipFill>
          <a:blip r:embed="rId4"/>
          <a:stretch>
            <a:fillRect/>
          </a:stretch>
        </p:blipFill>
        <p:spPr>
          <a:xfrm>
            <a:off x="12726861" y="2207602"/>
            <a:ext cx="4986175" cy="3167144"/>
          </a:xfrm>
          <a:prstGeom prst="rect">
            <a:avLst/>
          </a:prstGeom>
        </p:spPr>
      </p:pic>
      <p:sp>
        <p:nvSpPr>
          <p:cNvPr id="7" name="TextBox 6">
            <a:extLst>
              <a:ext uri="{FF2B5EF4-FFF2-40B4-BE49-F238E27FC236}">
                <a16:creationId xmlns:a16="http://schemas.microsoft.com/office/drawing/2014/main" id="{D24F3137-BA60-1436-D300-D2B3432A757F}"/>
              </a:ext>
            </a:extLst>
          </p:cNvPr>
          <p:cNvSpPr txBox="1"/>
          <p:nvPr/>
        </p:nvSpPr>
        <p:spPr>
          <a:xfrm>
            <a:off x="1336273" y="5380755"/>
            <a:ext cx="6705600" cy="1200329"/>
          </a:xfrm>
          <a:prstGeom prst="rect">
            <a:avLst/>
          </a:prstGeom>
          <a:solidFill>
            <a:schemeClr val="bg1">
              <a:lumMod val="50000"/>
            </a:schemeClr>
          </a:solidFill>
        </p:spPr>
        <p:txBody>
          <a:bodyPr wrap="square">
            <a:spAutoFit/>
          </a:bodyPr>
          <a:lstStyle/>
          <a:p>
            <a:r>
              <a:rPr lang="en-GB" b="0" i="0" dirty="0">
                <a:solidFill>
                  <a:schemeClr val="bg1"/>
                </a:solidFill>
                <a:effectLst/>
                <a:latin typeface="Gotham" panose="020B0604020202020204" charset="0"/>
                <a:cs typeface="Gotham" panose="020B0604020202020204" charset="0"/>
              </a:rPr>
              <a:t>Sustainable forestry means managing forests in a way that will keep forests healthy and usable for local communities and society as a whole for generations to come</a:t>
            </a:r>
            <a:endParaRPr lang="en-GB" dirty="0">
              <a:solidFill>
                <a:schemeClr val="bg1"/>
              </a:solidFill>
              <a:latin typeface="Gotham" panose="020B0604020202020204" charset="0"/>
              <a:cs typeface="Gotham" panose="020B0604020202020204" charset="0"/>
            </a:endParaRPr>
          </a:p>
        </p:txBody>
      </p:sp>
      <p:sp>
        <p:nvSpPr>
          <p:cNvPr id="8" name="TextBox 7">
            <a:extLst>
              <a:ext uri="{FF2B5EF4-FFF2-40B4-BE49-F238E27FC236}">
                <a16:creationId xmlns:a16="http://schemas.microsoft.com/office/drawing/2014/main" id="{694D085C-DDDC-F1F8-3DCC-35456129D07E}"/>
              </a:ext>
            </a:extLst>
          </p:cNvPr>
          <p:cNvSpPr txBox="1"/>
          <p:nvPr/>
        </p:nvSpPr>
        <p:spPr>
          <a:xfrm>
            <a:off x="1334888" y="7017171"/>
            <a:ext cx="6733113" cy="707886"/>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reycliff CF"/>
              </a:defRPr>
            </a:lvl1pPr>
          </a:lstStyle>
          <a:p>
            <a:r>
              <a:rPr lang="en-GB" sz="2000" dirty="0">
                <a:latin typeface="Gotham" panose="020B0604020202020204" charset="0"/>
                <a:cs typeface="Gotham" panose="020B0604020202020204" charset="0"/>
              </a:rPr>
              <a:t>COP26 (2021) - Global leaders committed to ending and reversing deforestation by 2030</a:t>
            </a:r>
          </a:p>
        </p:txBody>
      </p:sp>
      <p:sp>
        <p:nvSpPr>
          <p:cNvPr id="9" name="TextBox 8">
            <a:extLst>
              <a:ext uri="{FF2B5EF4-FFF2-40B4-BE49-F238E27FC236}">
                <a16:creationId xmlns:a16="http://schemas.microsoft.com/office/drawing/2014/main" id="{211C1CED-0021-7200-1302-E641C2926EAA}"/>
              </a:ext>
            </a:extLst>
          </p:cNvPr>
          <p:cNvSpPr txBox="1"/>
          <p:nvPr/>
        </p:nvSpPr>
        <p:spPr>
          <a:xfrm>
            <a:off x="1305989" y="8156987"/>
            <a:ext cx="8561914" cy="923330"/>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reycliff CF"/>
              </a:defRPr>
            </a:lvl1pPr>
          </a:lstStyle>
          <a:p>
            <a:r>
              <a:rPr lang="en-GB" sz="1800" dirty="0">
                <a:latin typeface="Gotham" panose="020B0604020202020204" charset="0"/>
                <a:cs typeface="Gotham" panose="020B0604020202020204" charset="0"/>
              </a:rPr>
              <a:t>Kunming-Montreal Global Biodiversity Framework (2023) pledged to eliminate the destruction of biodiverse areas and ensure that min. 30% of degraded ecosystems are restored by 2030</a:t>
            </a:r>
          </a:p>
        </p:txBody>
      </p:sp>
      <p:sp>
        <p:nvSpPr>
          <p:cNvPr id="10" name="TextBox 9">
            <a:extLst>
              <a:ext uri="{FF2B5EF4-FFF2-40B4-BE49-F238E27FC236}">
                <a16:creationId xmlns:a16="http://schemas.microsoft.com/office/drawing/2014/main" id="{145E6188-3BAC-2E17-F63E-4FD3327D8068}"/>
              </a:ext>
            </a:extLst>
          </p:cNvPr>
          <p:cNvSpPr txBox="1"/>
          <p:nvPr/>
        </p:nvSpPr>
        <p:spPr>
          <a:xfrm>
            <a:off x="10363200" y="8362513"/>
            <a:ext cx="5650578" cy="646331"/>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reycliff CF"/>
              </a:defRPr>
            </a:lvl1pPr>
          </a:lstStyle>
          <a:p>
            <a:r>
              <a:rPr lang="en-GB" sz="1800" dirty="0">
                <a:latin typeface="Gotham" panose="020B0604020202020204" charset="0"/>
                <a:cs typeface="Gotham" panose="020B0604020202020204" charset="0"/>
              </a:rPr>
              <a:t>IMPORTANT: Halfway through decade, deforestation globally is NOT slowing down</a:t>
            </a:r>
          </a:p>
        </p:txBody>
      </p:sp>
    </p:spTree>
    <p:extLst>
      <p:ext uri="{BB962C8B-B14F-4D97-AF65-F5344CB8AC3E}">
        <p14:creationId xmlns:p14="http://schemas.microsoft.com/office/powerpoint/2010/main" val="247985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0B76E-2329-F5B4-AD4D-F98729EBE4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EB3F87B-BBE6-05EB-DAF9-934E5D1163EF}"/>
              </a:ext>
            </a:extLst>
          </p:cNvPr>
          <p:cNvSpPr txBox="1"/>
          <p:nvPr/>
        </p:nvSpPr>
        <p:spPr>
          <a:xfrm>
            <a:off x="914400" y="419100"/>
            <a:ext cx="10961368" cy="1015663"/>
          </a:xfrm>
          <a:prstGeom prst="rect">
            <a:avLst/>
          </a:prstGeom>
        </p:spPr>
        <p:txBody>
          <a:bodyPr wrap="square" lIns="0" tIns="0" rIns="0" bIns="0" rtlCol="0" anchor="t">
            <a:spAutoFit/>
          </a:bodyPr>
          <a:lstStyle/>
          <a:p>
            <a:r>
              <a:rPr lang="en-GB" sz="6500" dirty="0">
                <a:solidFill>
                  <a:srgbClr val="05216C"/>
                </a:solidFill>
                <a:latin typeface="Anton"/>
              </a:rPr>
              <a:t>GLOBAL GREEN TAXONOMIES</a:t>
            </a:r>
          </a:p>
        </p:txBody>
      </p:sp>
      <p:sp>
        <p:nvSpPr>
          <p:cNvPr id="15" name="AutoShape 15">
            <a:extLst>
              <a:ext uri="{FF2B5EF4-FFF2-40B4-BE49-F238E27FC236}">
                <a16:creationId xmlns:a16="http://schemas.microsoft.com/office/drawing/2014/main" id="{ED485FDC-4DDD-6A88-806B-6584643D333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CBFFD56F-B441-6B2A-D6AB-36EC3AD2A42C}"/>
              </a:ext>
            </a:extLst>
          </p:cNvPr>
          <p:cNvGrpSpPr>
            <a:grpSpLocks noChangeAspect="1"/>
          </p:cNvGrpSpPr>
          <p:nvPr/>
        </p:nvGrpSpPr>
        <p:grpSpPr>
          <a:xfrm>
            <a:off x="15899590" y="152944"/>
            <a:ext cx="1843440" cy="1843434"/>
            <a:chOff x="0" y="0"/>
            <a:chExt cx="6350000" cy="6349975"/>
          </a:xfrm>
        </p:grpSpPr>
        <p:sp>
          <p:nvSpPr>
            <p:cNvPr id="19" name="Freeform 19">
              <a:extLst>
                <a:ext uri="{FF2B5EF4-FFF2-40B4-BE49-F238E27FC236}">
                  <a16:creationId xmlns:a16="http://schemas.microsoft.com/office/drawing/2014/main" id="{5B3C9ACC-E964-554D-A3D4-7636C5191004}"/>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BB6140D-1AA7-6A03-A483-A1157B017D2F}"/>
              </a:ext>
            </a:extLst>
          </p:cNvPr>
          <p:cNvSpPr>
            <a:spLocks noGrp="1"/>
          </p:cNvSpPr>
          <p:nvPr/>
        </p:nvSpPr>
        <p:spPr>
          <a:xfrm>
            <a:off x="739833" y="1511532"/>
            <a:ext cx="12573000"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lumMod val="75000"/>
                  <a:lumOff val="25000"/>
                </a:schemeClr>
              </a:buClr>
              <a:buSzPct val="60000"/>
            </a:pPr>
            <a:r>
              <a:rPr lang="en-GB" sz="2600" dirty="0">
                <a:latin typeface="Gotham" panose="020B0604020202020204" charset="0"/>
                <a:cs typeface="Gotham" panose="020B0604020202020204" charset="0"/>
              </a:rPr>
              <a:t>Classify investments based on their environmental impact and sustainability. Purpose:</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Creates a frame of reference for investors and companies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Supports companies in their efforts to plan and finance their transition</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Protects against greenwashing practices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Helps accelerate financing of those projects that are already sustainable and those needed in the transition</a:t>
            </a:r>
          </a:p>
          <a:p>
            <a:pPr lvl="1">
              <a:lnSpc>
                <a:spcPct val="100000"/>
              </a:lnSpc>
              <a:buClr>
                <a:schemeClr val="tx1">
                  <a:lumMod val="75000"/>
                  <a:lumOff val="25000"/>
                </a:schemeClr>
              </a:buClr>
              <a:buSzPct val="60000"/>
              <a:buFont typeface="Courier New" panose="02070309020205020404" pitchFamily="49" charset="0"/>
              <a:buChar char="o"/>
            </a:pPr>
            <a:endParaRPr lang="en-GB" sz="2000" dirty="0">
              <a:latin typeface="Gotham" panose="020B0604020202020204" charset="0"/>
              <a:cs typeface="Gotham" panose="020B0604020202020204" charset="0"/>
            </a:endParaRPr>
          </a:p>
          <a:p>
            <a:pPr>
              <a:lnSpc>
                <a:spcPct val="100000"/>
              </a:lnSpc>
            </a:pPr>
            <a:r>
              <a:rPr lang="en-GB" sz="2600" dirty="0">
                <a:latin typeface="Gotham" panose="020B0604020202020204" charset="0"/>
                <a:cs typeface="Gotham" panose="020B0604020202020204" charset="0"/>
              </a:rPr>
              <a:t>Example: </a:t>
            </a:r>
            <a:r>
              <a:rPr lang="en-GB" sz="2600" i="1" dirty="0">
                <a:latin typeface="Gotham" panose="020B0604020202020204" charset="0"/>
                <a:cs typeface="Gotham" panose="020B0604020202020204" charset="0"/>
              </a:rPr>
              <a:t>EU Taxonomy</a:t>
            </a:r>
            <a:r>
              <a:rPr lang="en-GB" sz="2600" dirty="0">
                <a:latin typeface="Gotham" panose="020B0604020202020204" charset="0"/>
                <a:cs typeface="Gotham" panose="020B0604020202020204" charset="0"/>
              </a:rPr>
              <a:t>. Has 4 overarching conditions that an economic activity must meet to qualify as environmentally sustainable:</a:t>
            </a:r>
          </a:p>
          <a:p>
            <a:pPr marL="800100" lvl="1" indent="-342900">
              <a:lnSpc>
                <a:spcPct val="100000"/>
              </a:lnSpc>
              <a:buAutoNum type="arabicParenR"/>
            </a:pPr>
            <a:r>
              <a:rPr lang="en-GB" dirty="0">
                <a:latin typeface="Gotham" panose="020B0604020202020204" charset="0"/>
                <a:cs typeface="Gotham" panose="020B0604020202020204" charset="0"/>
              </a:rPr>
              <a:t>Making a substantial contribution to at least one environmental objective</a:t>
            </a:r>
          </a:p>
          <a:p>
            <a:pPr marL="800100" lvl="1" indent="-342900">
              <a:lnSpc>
                <a:spcPct val="100000"/>
              </a:lnSpc>
              <a:buAutoNum type="arabicParenR"/>
            </a:pPr>
            <a:r>
              <a:rPr lang="en-GB" dirty="0">
                <a:latin typeface="Gotham" panose="020B0604020202020204" charset="0"/>
                <a:cs typeface="Gotham" panose="020B0604020202020204" charset="0"/>
              </a:rPr>
              <a:t>Doing no significant harm to any of the other five environmental objectives</a:t>
            </a:r>
          </a:p>
          <a:p>
            <a:pPr marL="800100" lvl="1" indent="-342900">
              <a:lnSpc>
                <a:spcPct val="100000"/>
              </a:lnSpc>
              <a:buAutoNum type="arabicParenR"/>
            </a:pPr>
            <a:r>
              <a:rPr lang="en-GB" dirty="0">
                <a:latin typeface="Gotham" panose="020B0604020202020204" charset="0"/>
                <a:cs typeface="Gotham" panose="020B0604020202020204" charset="0"/>
              </a:rPr>
              <a:t>Complying with minimum safeguards</a:t>
            </a:r>
          </a:p>
          <a:p>
            <a:pPr marL="800100" lvl="1" indent="-342900">
              <a:lnSpc>
                <a:spcPct val="100000"/>
              </a:lnSpc>
              <a:buAutoNum type="arabicParenR"/>
            </a:pPr>
            <a:r>
              <a:rPr lang="en-GB" dirty="0">
                <a:latin typeface="Gotham" panose="020B0604020202020204" charset="0"/>
                <a:cs typeface="Gotham" panose="020B0604020202020204" charset="0"/>
              </a:rPr>
              <a:t>Complying with the technical screening criteria set out in the Taxonomy delegated acts</a:t>
            </a:r>
          </a:p>
        </p:txBody>
      </p:sp>
      <p:pic>
        <p:nvPicPr>
          <p:cNvPr id="6" name="Picture 5">
            <a:extLst>
              <a:ext uri="{FF2B5EF4-FFF2-40B4-BE49-F238E27FC236}">
                <a16:creationId xmlns:a16="http://schemas.microsoft.com/office/drawing/2014/main" id="{BAF7873F-020C-2181-FC73-0B9F460777FA}"/>
              </a:ext>
            </a:extLst>
          </p:cNvPr>
          <p:cNvPicPr>
            <a:picLocks noChangeAspect="1"/>
          </p:cNvPicPr>
          <p:nvPr/>
        </p:nvPicPr>
        <p:blipFill>
          <a:blip r:embed="rId3"/>
          <a:stretch>
            <a:fillRect/>
          </a:stretch>
        </p:blipFill>
        <p:spPr>
          <a:xfrm>
            <a:off x="13332229" y="2384646"/>
            <a:ext cx="4417728" cy="2362200"/>
          </a:xfrm>
          <a:prstGeom prst="rect">
            <a:avLst/>
          </a:prstGeom>
        </p:spPr>
      </p:pic>
      <p:pic>
        <p:nvPicPr>
          <p:cNvPr id="7" name="Picture 6">
            <a:extLst>
              <a:ext uri="{FF2B5EF4-FFF2-40B4-BE49-F238E27FC236}">
                <a16:creationId xmlns:a16="http://schemas.microsoft.com/office/drawing/2014/main" id="{33F6BEED-BCB2-2B7C-F373-D093070FE4AD}"/>
              </a:ext>
            </a:extLst>
          </p:cNvPr>
          <p:cNvPicPr>
            <a:picLocks noChangeAspect="1"/>
          </p:cNvPicPr>
          <p:nvPr/>
        </p:nvPicPr>
        <p:blipFill>
          <a:blip r:embed="rId4"/>
          <a:srcRect l="18148" t="9056" r="18148" b="70000"/>
          <a:stretch/>
        </p:blipFill>
        <p:spPr>
          <a:xfrm>
            <a:off x="14870775" y="9460550"/>
            <a:ext cx="2362200" cy="776599"/>
          </a:xfrm>
          <a:prstGeom prst="rect">
            <a:avLst/>
          </a:prstGeom>
        </p:spPr>
      </p:pic>
      <p:sp>
        <p:nvSpPr>
          <p:cNvPr id="8" name="TextBox 7">
            <a:extLst>
              <a:ext uri="{FF2B5EF4-FFF2-40B4-BE49-F238E27FC236}">
                <a16:creationId xmlns:a16="http://schemas.microsoft.com/office/drawing/2014/main" id="{E414E86D-AE22-B9C3-CA44-26A6CB69673B}"/>
              </a:ext>
            </a:extLst>
          </p:cNvPr>
          <p:cNvSpPr txBox="1"/>
          <p:nvPr/>
        </p:nvSpPr>
        <p:spPr>
          <a:xfrm>
            <a:off x="1192532" y="8048535"/>
            <a:ext cx="8077200" cy="1200329"/>
          </a:xfrm>
          <a:prstGeom prst="rect">
            <a:avLst/>
          </a:prstGeom>
          <a:solidFill>
            <a:schemeClr val="bg1">
              <a:lumMod val="50000"/>
            </a:schemeClr>
          </a:solidFill>
        </p:spPr>
        <p:txBody>
          <a:bodyPr wrap="square">
            <a:spAutoFit/>
          </a:bodyPr>
          <a:lstStyle>
            <a:defPPr>
              <a:defRPr lang="en-US"/>
            </a:defPPr>
            <a:lvl1pPr>
              <a:defRPr sz="1400" b="0" i="0">
                <a:solidFill>
                  <a:schemeClr val="bg1"/>
                </a:solidFill>
                <a:effectLst/>
                <a:latin typeface="Google Sans"/>
              </a:defRPr>
            </a:lvl1pPr>
          </a:lstStyle>
          <a:p>
            <a:r>
              <a:rPr lang="en-GB" sz="1800" dirty="0">
                <a:latin typeface="Gotham" panose="020B0604020202020204" charset="0"/>
                <a:cs typeface="Gotham" panose="020B0604020202020204" charset="0"/>
              </a:rPr>
              <a:t>Green taxonomies serve two primary purposes: 1) promote market integrity, consumer protection, and avoid greenwashing; and 2) help mobilise capital towards the green economy by supporting investors to identify and value green assets</a:t>
            </a:r>
          </a:p>
        </p:txBody>
      </p:sp>
      <p:sp>
        <p:nvSpPr>
          <p:cNvPr id="9" name="TextBox 8">
            <a:extLst>
              <a:ext uri="{FF2B5EF4-FFF2-40B4-BE49-F238E27FC236}">
                <a16:creationId xmlns:a16="http://schemas.microsoft.com/office/drawing/2014/main" id="{F6F9FC25-52F6-63E2-6A37-E5765185F0D8}"/>
              </a:ext>
            </a:extLst>
          </p:cNvPr>
          <p:cNvSpPr txBox="1"/>
          <p:nvPr/>
        </p:nvSpPr>
        <p:spPr>
          <a:xfrm>
            <a:off x="9982200" y="8405888"/>
            <a:ext cx="7402832" cy="646331"/>
          </a:xfrm>
          <a:prstGeom prst="rect">
            <a:avLst/>
          </a:prstGeom>
          <a:solidFill>
            <a:schemeClr val="bg1">
              <a:lumMod val="50000"/>
            </a:schemeClr>
          </a:solidFill>
        </p:spPr>
        <p:txBody>
          <a:bodyPr wrap="square">
            <a:spAutoFit/>
          </a:bodyPr>
          <a:lstStyle/>
          <a:p>
            <a:r>
              <a:rPr lang="en-GB" b="0" i="0" dirty="0">
                <a:solidFill>
                  <a:schemeClr val="bg1"/>
                </a:solidFill>
                <a:effectLst/>
                <a:latin typeface="Gotham" panose="020B0604020202020204" charset="0"/>
                <a:cs typeface="Gotham" panose="020B0604020202020204" charset="0"/>
              </a:rPr>
              <a:t> €191 billion in capital investments aligned with the EU Taxonomy (2023)</a:t>
            </a:r>
            <a:endParaRPr lang="en-GB" dirty="0">
              <a:solidFill>
                <a:schemeClr val="bg1"/>
              </a:solidFill>
              <a:latin typeface="Gotham" panose="020B0604020202020204" charset="0"/>
              <a:cs typeface="Gotham" panose="020B0604020202020204" charset="0"/>
            </a:endParaRPr>
          </a:p>
        </p:txBody>
      </p:sp>
    </p:spTree>
    <p:extLst>
      <p:ext uri="{BB962C8B-B14F-4D97-AF65-F5344CB8AC3E}">
        <p14:creationId xmlns:p14="http://schemas.microsoft.com/office/powerpoint/2010/main" val="428627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D4-3398-CC81-8D35-3F544ACBAD2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4EAE40-5D12-5C78-F125-33C8EF002D09}"/>
              </a:ext>
            </a:extLst>
          </p:cNvPr>
          <p:cNvSpPr txBox="1"/>
          <p:nvPr/>
        </p:nvSpPr>
        <p:spPr>
          <a:xfrm>
            <a:off x="1154432" y="514052"/>
            <a:ext cx="10732768" cy="1015663"/>
          </a:xfrm>
          <a:prstGeom prst="rect">
            <a:avLst/>
          </a:prstGeom>
        </p:spPr>
        <p:txBody>
          <a:bodyPr wrap="square" lIns="0" tIns="0" rIns="0" bIns="0" rtlCol="0" anchor="t">
            <a:spAutoFit/>
          </a:bodyPr>
          <a:lstStyle/>
          <a:p>
            <a:r>
              <a:rPr lang="en-GB" sz="6500" dirty="0">
                <a:solidFill>
                  <a:srgbClr val="05216C"/>
                </a:solidFill>
                <a:latin typeface="Anton"/>
              </a:rPr>
              <a:t>GREEN TAXONOMIES GLOBALLY</a:t>
            </a:r>
          </a:p>
        </p:txBody>
      </p:sp>
      <p:sp>
        <p:nvSpPr>
          <p:cNvPr id="15" name="AutoShape 15">
            <a:extLst>
              <a:ext uri="{FF2B5EF4-FFF2-40B4-BE49-F238E27FC236}">
                <a16:creationId xmlns:a16="http://schemas.microsoft.com/office/drawing/2014/main" id="{E91EDFE1-23C6-46C6-7EC1-31DFF61084C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DAD53194-52FF-EF93-D32B-B9A84AA08F2F}"/>
              </a:ext>
            </a:extLst>
          </p:cNvPr>
          <p:cNvGrpSpPr>
            <a:grpSpLocks noChangeAspect="1"/>
          </p:cNvGrpSpPr>
          <p:nvPr/>
        </p:nvGrpSpPr>
        <p:grpSpPr>
          <a:xfrm>
            <a:off x="16459200" y="302200"/>
            <a:ext cx="1310042" cy="1310037"/>
            <a:chOff x="0" y="0"/>
            <a:chExt cx="6350000" cy="6349975"/>
          </a:xfrm>
        </p:grpSpPr>
        <p:sp>
          <p:nvSpPr>
            <p:cNvPr id="19" name="Freeform 19">
              <a:extLst>
                <a:ext uri="{FF2B5EF4-FFF2-40B4-BE49-F238E27FC236}">
                  <a16:creationId xmlns:a16="http://schemas.microsoft.com/office/drawing/2014/main" id="{14E08E8B-C8D3-DEF4-DE57-09B95D24F46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DC099B36-D1B0-F602-E3A2-5867A2F64791}"/>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6" name="Picture 2" descr="Green Taxonomies Around the World: Where Do We Stand? - ECOFACT">
            <a:extLst>
              <a:ext uri="{FF2B5EF4-FFF2-40B4-BE49-F238E27FC236}">
                <a16:creationId xmlns:a16="http://schemas.microsoft.com/office/drawing/2014/main" id="{D420A4EA-1019-BC42-45F6-178B5410074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2533" b="-77"/>
          <a:stretch/>
        </p:blipFill>
        <p:spPr bwMode="auto">
          <a:xfrm>
            <a:off x="440957" y="1310494"/>
            <a:ext cx="15983607" cy="802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40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C9FB-52B5-CB97-7145-D447DD76DC0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E5CA672-730C-0CE7-C9C4-7AA676E276FF}"/>
              </a:ext>
            </a:extLst>
          </p:cNvPr>
          <p:cNvSpPr txBox="1"/>
          <p:nvPr/>
        </p:nvSpPr>
        <p:spPr>
          <a:xfrm>
            <a:off x="865514" y="701984"/>
            <a:ext cx="11494768" cy="1015663"/>
          </a:xfrm>
          <a:prstGeom prst="rect">
            <a:avLst/>
          </a:prstGeom>
        </p:spPr>
        <p:txBody>
          <a:bodyPr wrap="square" lIns="0" tIns="0" rIns="0" bIns="0" rtlCol="0" anchor="t">
            <a:spAutoFit/>
          </a:bodyPr>
          <a:lstStyle/>
          <a:p>
            <a:r>
              <a:rPr lang="en-GB" sz="6500" dirty="0">
                <a:solidFill>
                  <a:srgbClr val="05216C"/>
                </a:solidFill>
                <a:latin typeface="Anton"/>
              </a:rPr>
              <a:t>DEEP DIVE: EU PPWR</a:t>
            </a:r>
          </a:p>
        </p:txBody>
      </p:sp>
      <p:sp>
        <p:nvSpPr>
          <p:cNvPr id="15" name="AutoShape 15">
            <a:extLst>
              <a:ext uri="{FF2B5EF4-FFF2-40B4-BE49-F238E27FC236}">
                <a16:creationId xmlns:a16="http://schemas.microsoft.com/office/drawing/2014/main" id="{50A8FF84-1EBA-39BB-E600-A4510C97145F}"/>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4C4EE258-CF27-3E79-4EBA-6833C7834B49}"/>
              </a:ext>
            </a:extLst>
          </p:cNvPr>
          <p:cNvGrpSpPr>
            <a:grpSpLocks noChangeAspect="1"/>
          </p:cNvGrpSpPr>
          <p:nvPr/>
        </p:nvGrpSpPr>
        <p:grpSpPr>
          <a:xfrm>
            <a:off x="15773400" y="83795"/>
            <a:ext cx="1843442" cy="1843436"/>
            <a:chOff x="0" y="0"/>
            <a:chExt cx="6350000" cy="6349975"/>
          </a:xfrm>
        </p:grpSpPr>
        <p:sp>
          <p:nvSpPr>
            <p:cNvPr id="19" name="Freeform 19">
              <a:extLst>
                <a:ext uri="{FF2B5EF4-FFF2-40B4-BE49-F238E27FC236}">
                  <a16:creationId xmlns:a16="http://schemas.microsoft.com/office/drawing/2014/main" id="{DC17DB67-3A2B-4A36-D6D2-3C0E5D98985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0EF60EC-4D0C-6753-CF46-E35B6AF74396}"/>
              </a:ext>
            </a:extLst>
          </p:cNvPr>
          <p:cNvSpPr>
            <a:spLocks noGrp="1"/>
          </p:cNvSpPr>
          <p:nvPr/>
        </p:nvSpPr>
        <p:spPr>
          <a:xfrm>
            <a:off x="4031064" y="1819682"/>
            <a:ext cx="9837336"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EU PPWR (Packaging and Packaging Waste Regulation) aims to reduce environmental impact of packaging and packaging waste e.g. main purpose creating a circular economy for packaging materials, ensuring that packaging is designed to be recyclable, reusable, and reduces waste generation.</a:t>
            </a:r>
          </a:p>
          <a:p>
            <a:pPr>
              <a:lnSpc>
                <a:spcPct val="100000"/>
              </a:lnSpc>
              <a:buClr>
                <a:schemeClr val="tx1">
                  <a:lumMod val="75000"/>
                  <a:lumOff val="25000"/>
                </a:schemeClr>
              </a:buClr>
              <a:buSzPct val="60000"/>
            </a:pPr>
            <a:r>
              <a:rPr lang="en-GB" sz="2400" b="1" dirty="0">
                <a:latin typeface="Gotham" panose="020B0604020202020204" charset="0"/>
                <a:cs typeface="Gotham" panose="020B0604020202020204" charset="0"/>
              </a:rPr>
              <a:t>Main objectives: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Waste reduction</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Improved recyclability</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Encouraging reuse</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Reduction of Single-Use Plastics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Extended Producer Responsibility (EPR)</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Harmonisation across the EU</a:t>
            </a:r>
          </a:p>
        </p:txBody>
      </p:sp>
      <p:pic>
        <p:nvPicPr>
          <p:cNvPr id="32" name="Picture 31">
            <a:extLst>
              <a:ext uri="{FF2B5EF4-FFF2-40B4-BE49-F238E27FC236}">
                <a16:creationId xmlns:a16="http://schemas.microsoft.com/office/drawing/2014/main" id="{9ECC3E96-7EEA-8B23-DFC7-5876D91DB7A5}"/>
              </a:ext>
            </a:extLst>
          </p:cNvPr>
          <p:cNvPicPr>
            <a:picLocks noChangeAspect="1"/>
          </p:cNvPicPr>
          <p:nvPr/>
        </p:nvPicPr>
        <p:blipFill>
          <a:blip r:embed="rId3"/>
          <a:srcRect l="18148" t="9056" r="18148" b="70000"/>
          <a:stretch/>
        </p:blipFill>
        <p:spPr>
          <a:xfrm>
            <a:off x="14870775" y="9460550"/>
            <a:ext cx="2362200" cy="776599"/>
          </a:xfrm>
          <a:prstGeom prst="rect">
            <a:avLst/>
          </a:prstGeom>
        </p:spPr>
      </p:pic>
      <p:grpSp>
        <p:nvGrpSpPr>
          <p:cNvPr id="41" name="Group 40">
            <a:extLst>
              <a:ext uri="{FF2B5EF4-FFF2-40B4-BE49-F238E27FC236}">
                <a16:creationId xmlns:a16="http://schemas.microsoft.com/office/drawing/2014/main" id="{68AA0C99-B714-B183-1115-4C56F30D0BEA}"/>
              </a:ext>
            </a:extLst>
          </p:cNvPr>
          <p:cNvGrpSpPr/>
          <p:nvPr/>
        </p:nvGrpSpPr>
        <p:grpSpPr>
          <a:xfrm>
            <a:off x="1828800" y="7293066"/>
            <a:ext cx="11334625" cy="2008043"/>
            <a:chOff x="1847975" y="7406872"/>
            <a:chExt cx="7799652" cy="1191369"/>
          </a:xfrm>
        </p:grpSpPr>
        <p:cxnSp>
          <p:nvCxnSpPr>
            <p:cNvPr id="33" name="Straight Connector 32">
              <a:extLst>
                <a:ext uri="{FF2B5EF4-FFF2-40B4-BE49-F238E27FC236}">
                  <a16:creationId xmlns:a16="http://schemas.microsoft.com/office/drawing/2014/main" id="{6E0380A9-D024-C0AE-4A9D-FDD5530D36AD}"/>
                </a:ext>
              </a:extLst>
            </p:cNvPr>
            <p:cNvCxnSpPr>
              <a:cxnSpLocks/>
            </p:cNvCxnSpPr>
            <p:nvPr/>
          </p:nvCxnSpPr>
          <p:spPr>
            <a:xfrm>
              <a:off x="1981200" y="7991531"/>
              <a:ext cx="7666427" cy="0"/>
            </a:xfrm>
            <a:prstGeom prst="line">
              <a:avLst/>
            </a:prstGeom>
            <a:ln w="38100">
              <a:solidFill>
                <a:srgbClr val="F4BD1A"/>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D63C79-3D5A-4981-F058-56206C45384F}"/>
                </a:ext>
              </a:extLst>
            </p:cNvPr>
            <p:cNvSpPr txBox="1"/>
            <p:nvPr/>
          </p:nvSpPr>
          <p:spPr>
            <a:xfrm>
              <a:off x="1847975" y="8105212"/>
              <a:ext cx="2004413" cy="493029"/>
            </a:xfrm>
            <a:prstGeom prst="rect">
              <a:avLst/>
            </a:prstGeom>
            <a:noFill/>
          </p:spPr>
          <p:txBody>
            <a:bodyPr wrap="square" rtlCol="0">
              <a:spAutoFit/>
            </a:bodyPr>
            <a:lstStyle/>
            <a:p>
              <a:pPr algn="ctr"/>
              <a:r>
                <a:rPr lang="en-GB" sz="1600">
                  <a:latin typeface="Gotham" panose="020B0604020202020204" charset="0"/>
                  <a:cs typeface="Gotham" panose="020B0604020202020204" charset="0"/>
                </a:rPr>
                <a:t>30</a:t>
              </a:r>
              <a:r>
                <a:rPr lang="en-GB" sz="1600" baseline="30000">
                  <a:latin typeface="Gotham" panose="020B0604020202020204" charset="0"/>
                  <a:cs typeface="Gotham" panose="020B0604020202020204" charset="0"/>
                </a:rPr>
                <a:t>th</a:t>
              </a:r>
              <a:r>
                <a:rPr lang="en-GB" sz="1600">
                  <a:latin typeface="Gotham" panose="020B0604020202020204" charset="0"/>
                  <a:cs typeface="Gotham" panose="020B0604020202020204" charset="0"/>
                </a:rPr>
                <a:t> November 2022</a:t>
              </a:r>
            </a:p>
            <a:p>
              <a:pPr algn="ctr"/>
              <a:r>
                <a:rPr lang="en-GB" sz="1600">
                  <a:latin typeface="Gotham" panose="020B0604020202020204" charset="0"/>
                  <a:cs typeface="Gotham" panose="020B0604020202020204" charset="0"/>
                </a:rPr>
                <a:t>Commission adopted regulation</a:t>
              </a:r>
            </a:p>
          </p:txBody>
        </p:sp>
        <p:sp>
          <p:nvSpPr>
            <p:cNvPr id="35" name="TextBox 34">
              <a:extLst>
                <a:ext uri="{FF2B5EF4-FFF2-40B4-BE49-F238E27FC236}">
                  <a16:creationId xmlns:a16="http://schemas.microsoft.com/office/drawing/2014/main" id="{9CA173AC-7482-1487-B7A0-53ABC9F639EB}"/>
                </a:ext>
              </a:extLst>
            </p:cNvPr>
            <p:cNvSpPr txBox="1"/>
            <p:nvPr/>
          </p:nvSpPr>
          <p:spPr>
            <a:xfrm>
              <a:off x="5119052" y="7406872"/>
              <a:ext cx="1553242" cy="493029"/>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11</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February 2025</a:t>
              </a:r>
            </a:p>
            <a:p>
              <a:pPr algn="ctr"/>
              <a:r>
                <a:rPr lang="en-GB" sz="1600" dirty="0">
                  <a:latin typeface="Gotham" panose="020B0604020202020204" charset="0"/>
                  <a:cs typeface="Gotham" panose="020B0604020202020204" charset="0"/>
                </a:rPr>
                <a:t>PPWR enters into force</a:t>
              </a:r>
            </a:p>
          </p:txBody>
        </p:sp>
        <p:sp>
          <p:nvSpPr>
            <p:cNvPr id="36" name="TextBox 35">
              <a:extLst>
                <a:ext uri="{FF2B5EF4-FFF2-40B4-BE49-F238E27FC236}">
                  <a16:creationId xmlns:a16="http://schemas.microsoft.com/office/drawing/2014/main" id="{7F40D45A-F7E5-27A3-A93D-D8B892F877EB}"/>
                </a:ext>
              </a:extLst>
            </p:cNvPr>
            <p:cNvSpPr txBox="1"/>
            <p:nvPr/>
          </p:nvSpPr>
          <p:spPr>
            <a:xfrm>
              <a:off x="8017653" y="8105212"/>
              <a:ext cx="1553242" cy="493029"/>
            </a:xfrm>
            <a:prstGeom prst="rect">
              <a:avLst/>
            </a:prstGeom>
            <a:noFill/>
          </p:spPr>
          <p:txBody>
            <a:bodyPr wrap="square" rtlCol="0">
              <a:spAutoFit/>
            </a:bodyPr>
            <a:lstStyle/>
            <a:p>
              <a:pPr algn="ctr"/>
              <a:r>
                <a:rPr lang="en-GB" sz="1600">
                  <a:latin typeface="Gotham" panose="020B0604020202020204" charset="0"/>
                  <a:cs typeface="Gotham" panose="020B0604020202020204" charset="0"/>
                </a:rPr>
                <a:t>12</a:t>
              </a:r>
              <a:r>
                <a:rPr lang="en-GB" sz="1600" baseline="30000">
                  <a:latin typeface="Gotham" panose="020B0604020202020204" charset="0"/>
                  <a:cs typeface="Gotham" panose="020B0604020202020204" charset="0"/>
                </a:rPr>
                <a:t>th</a:t>
              </a:r>
              <a:r>
                <a:rPr lang="en-GB" sz="1600">
                  <a:latin typeface="Gotham" panose="020B0604020202020204" charset="0"/>
                  <a:cs typeface="Gotham" panose="020B0604020202020204" charset="0"/>
                </a:rPr>
                <a:t> August 2026</a:t>
              </a:r>
            </a:p>
            <a:p>
              <a:pPr algn="ctr"/>
              <a:r>
                <a:rPr lang="en-GB" sz="1600">
                  <a:latin typeface="Gotham" panose="020B0604020202020204" charset="0"/>
                  <a:cs typeface="Gotham" panose="020B0604020202020204" charset="0"/>
                </a:rPr>
                <a:t>End of transitional period</a:t>
              </a:r>
            </a:p>
          </p:txBody>
        </p:sp>
        <p:sp>
          <p:nvSpPr>
            <p:cNvPr id="37" name="Oval 36">
              <a:extLst>
                <a:ext uri="{FF2B5EF4-FFF2-40B4-BE49-F238E27FC236}">
                  <a16:creationId xmlns:a16="http://schemas.microsoft.com/office/drawing/2014/main" id="{5662D98E-983E-B27D-AD80-E26149EE9344}"/>
                </a:ext>
              </a:extLst>
            </p:cNvPr>
            <p:cNvSpPr/>
            <p:nvPr/>
          </p:nvSpPr>
          <p:spPr>
            <a:xfrm>
              <a:off x="5798259" y="7879508"/>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38" name="Oval 37">
              <a:extLst>
                <a:ext uri="{FF2B5EF4-FFF2-40B4-BE49-F238E27FC236}">
                  <a16:creationId xmlns:a16="http://schemas.microsoft.com/office/drawing/2014/main" id="{F6C4EB00-D501-6ABE-FA0C-058CEBB5EBD3}"/>
                </a:ext>
              </a:extLst>
            </p:cNvPr>
            <p:cNvSpPr/>
            <p:nvPr/>
          </p:nvSpPr>
          <p:spPr>
            <a:xfrm>
              <a:off x="2744207" y="7879508"/>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39" name="Oval 38">
              <a:extLst>
                <a:ext uri="{FF2B5EF4-FFF2-40B4-BE49-F238E27FC236}">
                  <a16:creationId xmlns:a16="http://schemas.microsoft.com/office/drawing/2014/main" id="{B6ACCF84-96DE-BEFB-CC18-055C1AFBEC23}"/>
                </a:ext>
              </a:extLst>
            </p:cNvPr>
            <p:cNvSpPr/>
            <p:nvPr/>
          </p:nvSpPr>
          <p:spPr>
            <a:xfrm>
              <a:off x="8688300" y="7879508"/>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grpSp>
      <p:sp>
        <p:nvSpPr>
          <p:cNvPr id="42" name="TextBox 41">
            <a:extLst>
              <a:ext uri="{FF2B5EF4-FFF2-40B4-BE49-F238E27FC236}">
                <a16:creationId xmlns:a16="http://schemas.microsoft.com/office/drawing/2014/main" id="{C194AF91-52A3-90EF-535D-EF11E7BA28D5}"/>
              </a:ext>
            </a:extLst>
          </p:cNvPr>
          <p:cNvSpPr txBox="1"/>
          <p:nvPr/>
        </p:nvSpPr>
        <p:spPr>
          <a:xfrm>
            <a:off x="14068243" y="1860041"/>
            <a:ext cx="3548599" cy="5909310"/>
          </a:xfrm>
          <a:prstGeom prst="rect">
            <a:avLst/>
          </a:prstGeom>
          <a:solidFill>
            <a:schemeClr val="tx1">
              <a:lumMod val="75000"/>
              <a:lumOff val="25000"/>
            </a:schemeClr>
          </a:solidFill>
        </p:spPr>
        <p:txBody>
          <a:bodyPr wrap="square" rtlCol="0">
            <a:spAutoFit/>
          </a:bodyPr>
          <a:lstStyle/>
          <a:p>
            <a:r>
              <a:rPr lang="en-GB" b="1" dirty="0">
                <a:solidFill>
                  <a:schemeClr val="bg1"/>
                </a:solidFill>
              </a:rPr>
              <a:t>Notable points:</a:t>
            </a:r>
          </a:p>
          <a:p>
            <a:pPr marL="171450" indent="-171450">
              <a:buSzPct val="60000"/>
              <a:buFont typeface="Wingdings" panose="05000000000000000000" pitchFamily="2" charset="2"/>
              <a:buChar char="§"/>
            </a:pPr>
            <a:r>
              <a:rPr lang="en-GB" dirty="0">
                <a:solidFill>
                  <a:schemeClr val="bg1"/>
                </a:solidFill>
              </a:rPr>
              <a:t>Restrictions on certain single-use plastics (pre-packed fruit and veg weighing less than 1.5 kg and individual portions of condiments, sauces, and sugar in hotels, bars and restaurants)</a:t>
            </a:r>
          </a:p>
          <a:p>
            <a:pPr marL="171450" indent="-171450">
              <a:buSzPct val="60000"/>
              <a:buFont typeface="Wingdings" panose="05000000000000000000" pitchFamily="2" charset="2"/>
              <a:buChar char="§"/>
            </a:pPr>
            <a:r>
              <a:rPr lang="en-GB" dirty="0">
                <a:solidFill>
                  <a:schemeClr val="bg1"/>
                </a:solidFill>
              </a:rPr>
              <a:t>Minimising the weight and volume of packaging and avoiding unnecessary packaging</a:t>
            </a:r>
          </a:p>
          <a:p>
            <a:pPr marL="171450" indent="-171450">
              <a:buSzPct val="60000"/>
              <a:buFont typeface="Wingdings" panose="05000000000000000000" pitchFamily="2" charset="2"/>
              <a:buChar char="§"/>
            </a:pPr>
            <a:r>
              <a:rPr lang="en-GB" dirty="0">
                <a:solidFill>
                  <a:schemeClr val="bg1"/>
                </a:solidFill>
              </a:rPr>
              <a:t>2030 and 2040 targets for a minimum percentage of recycled content in packaging</a:t>
            </a:r>
          </a:p>
          <a:p>
            <a:pPr marL="171450" indent="-171450">
              <a:buSzPct val="60000"/>
              <a:buFont typeface="Wingdings" panose="05000000000000000000" pitchFamily="2" charset="2"/>
              <a:buChar char="§"/>
            </a:pPr>
            <a:r>
              <a:rPr lang="en-GB" dirty="0">
                <a:solidFill>
                  <a:schemeClr val="bg1"/>
                </a:solidFill>
              </a:rPr>
              <a:t>Take-away businesses to offer customers option to bring their own containers at no extra cost.</a:t>
            </a:r>
          </a:p>
          <a:p>
            <a:pPr marL="171450" indent="-171450">
              <a:buSzPct val="60000"/>
              <a:buFont typeface="Wingdings" panose="05000000000000000000" pitchFamily="2" charset="2"/>
              <a:buChar char="§"/>
            </a:pPr>
            <a:r>
              <a:rPr lang="en-GB" dirty="0">
                <a:solidFill>
                  <a:schemeClr val="bg1"/>
                </a:solidFill>
              </a:rPr>
              <a:t>Minimising substances of concern, inc. restrictions on packaging containing per- and polyfluorinated alkyl substances (PFAS)</a:t>
            </a:r>
          </a:p>
        </p:txBody>
      </p:sp>
      <p:pic>
        <p:nvPicPr>
          <p:cNvPr id="43" name="Picture 2" descr="What are The EU PPWR Regulations And Their Implications">
            <a:extLst>
              <a:ext uri="{FF2B5EF4-FFF2-40B4-BE49-F238E27FC236}">
                <a16:creationId xmlns:a16="http://schemas.microsoft.com/office/drawing/2014/main" id="{F8709428-A862-BCA5-5E20-92B13769FD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710" r="11425"/>
          <a:stretch/>
        </p:blipFill>
        <p:spPr bwMode="auto">
          <a:xfrm>
            <a:off x="865514" y="1989912"/>
            <a:ext cx="2912857" cy="255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2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EA6E0-0EFD-5F87-C0BF-DFA9CC3540F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C80D82C-28E7-D97C-86AF-2EFD0431969F}"/>
              </a:ext>
            </a:extLst>
          </p:cNvPr>
          <p:cNvSpPr txBox="1"/>
          <p:nvPr/>
        </p:nvSpPr>
        <p:spPr>
          <a:xfrm>
            <a:off x="952181" y="713216"/>
            <a:ext cx="11494768" cy="1015663"/>
          </a:xfrm>
          <a:prstGeom prst="rect">
            <a:avLst/>
          </a:prstGeom>
        </p:spPr>
        <p:txBody>
          <a:bodyPr wrap="square" lIns="0" tIns="0" rIns="0" bIns="0" rtlCol="0" anchor="t">
            <a:spAutoFit/>
          </a:bodyPr>
          <a:lstStyle/>
          <a:p>
            <a:r>
              <a:rPr lang="en-GB" sz="6500" dirty="0">
                <a:solidFill>
                  <a:srgbClr val="05216C"/>
                </a:solidFill>
                <a:latin typeface="Anton"/>
              </a:rPr>
              <a:t>DEEP DIVE: EU ESPR</a:t>
            </a:r>
          </a:p>
        </p:txBody>
      </p:sp>
      <p:sp>
        <p:nvSpPr>
          <p:cNvPr id="15" name="AutoShape 15">
            <a:extLst>
              <a:ext uri="{FF2B5EF4-FFF2-40B4-BE49-F238E27FC236}">
                <a16:creationId xmlns:a16="http://schemas.microsoft.com/office/drawing/2014/main" id="{192C7C68-4411-933D-955E-665D9149C552}"/>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9EAFB404-3004-9588-AA22-1700AB65E143}"/>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86D796B0-F48F-FC8B-68BD-58689E6508D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C07B5CAF-4388-8E02-65F4-6E4A46A4F700}"/>
              </a:ext>
            </a:extLst>
          </p:cNvPr>
          <p:cNvSpPr>
            <a:spLocks noGrp="1"/>
          </p:cNvSpPr>
          <p:nvPr/>
        </p:nvSpPr>
        <p:spPr>
          <a:xfrm>
            <a:off x="3840962" y="1779422"/>
            <a:ext cx="9617083"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lumMod val="75000"/>
                  <a:lumOff val="25000"/>
                </a:schemeClr>
              </a:buClr>
              <a:buSzPct val="60000"/>
            </a:pPr>
            <a:r>
              <a:rPr lang="en-GB" sz="2400" dirty="0">
                <a:latin typeface="Gotham" panose="020B0604020202020204" charset="0"/>
                <a:cs typeface="Gotham" panose="020B0604020202020204" charset="0"/>
              </a:rPr>
              <a:t>EU ESPR (</a:t>
            </a:r>
            <a:r>
              <a:rPr lang="en-GB" sz="2400" dirty="0" err="1">
                <a:latin typeface="Gotham" panose="020B0604020202020204" charset="0"/>
                <a:cs typeface="Gotham" panose="020B0604020202020204" charset="0"/>
              </a:rPr>
              <a:t>Ecodesign</a:t>
            </a:r>
            <a:r>
              <a:rPr lang="en-GB" sz="2400" dirty="0">
                <a:latin typeface="Gotham" panose="020B0604020202020204" charset="0"/>
                <a:cs typeface="Gotham" panose="020B0604020202020204" charset="0"/>
              </a:rPr>
              <a:t> for Sustainable Products Regulation) aims to promote sustainability in the design, production, and use of products sold in the EU. Part of EU's broader strategy for achieving a circular economy and reducing environmental impacts throughout a product's lifecycle.</a:t>
            </a:r>
          </a:p>
          <a:p>
            <a:pPr>
              <a:lnSpc>
                <a:spcPct val="100000"/>
              </a:lnSpc>
              <a:buClr>
                <a:schemeClr val="tx1">
                  <a:lumMod val="75000"/>
                  <a:lumOff val="25000"/>
                </a:schemeClr>
              </a:buClr>
              <a:buSzPct val="60000"/>
            </a:pPr>
            <a:r>
              <a:rPr lang="en-GB" sz="2400" b="1" dirty="0">
                <a:latin typeface="Gotham" panose="020B0604020202020204" charset="0"/>
                <a:cs typeface="Gotham" panose="020B0604020202020204" charset="0"/>
              </a:rPr>
              <a:t>Main objectives: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Improve product sustainability</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Circular economy</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Reduction of environmental impacts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Boosting green innovation</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Consumer empowerment</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Harmonisation across the EU</a:t>
            </a:r>
          </a:p>
        </p:txBody>
      </p:sp>
      <p:sp>
        <p:nvSpPr>
          <p:cNvPr id="20" name="TextBox 19">
            <a:extLst>
              <a:ext uri="{FF2B5EF4-FFF2-40B4-BE49-F238E27FC236}">
                <a16:creationId xmlns:a16="http://schemas.microsoft.com/office/drawing/2014/main" id="{BE5C8DF4-B714-E7F5-79E7-2A174B9C7AF5}"/>
              </a:ext>
            </a:extLst>
          </p:cNvPr>
          <p:cNvSpPr txBox="1"/>
          <p:nvPr/>
        </p:nvSpPr>
        <p:spPr>
          <a:xfrm>
            <a:off x="13922137" y="2295469"/>
            <a:ext cx="3589211" cy="6740307"/>
          </a:xfrm>
          <a:prstGeom prst="rect">
            <a:avLst/>
          </a:prstGeom>
          <a:solidFill>
            <a:schemeClr val="tx1">
              <a:lumMod val="75000"/>
              <a:lumOff val="25000"/>
            </a:schemeClr>
          </a:solidFill>
        </p:spPr>
        <p:txBody>
          <a:bodyPr wrap="square" rtlCol="0">
            <a:spAutoFit/>
          </a:bodyPr>
          <a:lstStyle/>
          <a:p>
            <a:r>
              <a:rPr lang="en-GB" b="1" dirty="0">
                <a:solidFill>
                  <a:schemeClr val="bg1"/>
                </a:solidFill>
                <a:latin typeface="Gotham" panose="020B0604020202020204" charset="0"/>
                <a:cs typeface="Gotham" panose="020B0604020202020204" charset="0"/>
              </a:rPr>
              <a:t>Eco-design requirements:</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Improving product durability, reusability, upgradability and reparability</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Enhancing the possibility of product maintenance and refurbishment</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Making products more energy and resource-efficient</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Addressing the presence of substances that inhibit circularity</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Increasing recycled content</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Making products easier to remanufacture and recycle</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Setting rules on carbon and environmental footprints</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Limiting the generation of waste</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Improving the availability of information on product sustainability</a:t>
            </a:r>
          </a:p>
        </p:txBody>
      </p:sp>
      <p:pic>
        <p:nvPicPr>
          <p:cNvPr id="21" name="Picture 2" descr="Making sustainable products the norm">
            <a:extLst>
              <a:ext uri="{FF2B5EF4-FFF2-40B4-BE49-F238E27FC236}">
                <a16:creationId xmlns:a16="http://schemas.microsoft.com/office/drawing/2014/main" id="{0A030042-F726-B575-00AE-8D6242C9037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624" r="16774" b="2363"/>
          <a:stretch/>
        </p:blipFill>
        <p:spPr bwMode="auto">
          <a:xfrm>
            <a:off x="890287" y="1899352"/>
            <a:ext cx="2678741" cy="237259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607C434E-9785-513A-FD6C-7D411A0F31E5}"/>
              </a:ext>
            </a:extLst>
          </p:cNvPr>
          <p:cNvGrpSpPr/>
          <p:nvPr/>
        </p:nvGrpSpPr>
        <p:grpSpPr>
          <a:xfrm>
            <a:off x="1371600" y="7194468"/>
            <a:ext cx="12192000" cy="2502317"/>
            <a:chOff x="601979" y="5155188"/>
            <a:chExt cx="9415657" cy="1752265"/>
          </a:xfrm>
        </p:grpSpPr>
        <p:cxnSp>
          <p:nvCxnSpPr>
            <p:cNvPr id="23" name="Straight Connector 22">
              <a:extLst>
                <a:ext uri="{FF2B5EF4-FFF2-40B4-BE49-F238E27FC236}">
                  <a16:creationId xmlns:a16="http://schemas.microsoft.com/office/drawing/2014/main" id="{B32D3DD6-9369-E7C5-430B-029BC9B348FE}"/>
                </a:ext>
              </a:extLst>
            </p:cNvPr>
            <p:cNvCxnSpPr>
              <a:cxnSpLocks/>
            </p:cNvCxnSpPr>
            <p:nvPr/>
          </p:nvCxnSpPr>
          <p:spPr>
            <a:xfrm>
              <a:off x="601979" y="5990720"/>
              <a:ext cx="9250530" cy="0"/>
            </a:xfrm>
            <a:prstGeom prst="line">
              <a:avLst/>
            </a:prstGeom>
            <a:ln w="38100">
              <a:solidFill>
                <a:srgbClr val="F4BD1A"/>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B23E971-25A2-7354-68F8-FF139A49A2C9}"/>
                </a:ext>
              </a:extLst>
            </p:cNvPr>
            <p:cNvSpPr txBox="1"/>
            <p:nvPr/>
          </p:nvSpPr>
          <p:spPr>
            <a:xfrm>
              <a:off x="653009" y="6123307"/>
              <a:ext cx="2004413" cy="581911"/>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11</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December 2019</a:t>
              </a:r>
            </a:p>
            <a:p>
              <a:pPr algn="ctr"/>
              <a:r>
                <a:rPr lang="en-GB" sz="1600" dirty="0">
                  <a:latin typeface="Gotham" panose="020B0604020202020204" charset="0"/>
                  <a:cs typeface="Gotham" panose="020B0604020202020204" charset="0"/>
                </a:rPr>
                <a:t>Adoption European Green Deal</a:t>
              </a:r>
            </a:p>
          </p:txBody>
        </p:sp>
        <p:sp>
          <p:nvSpPr>
            <p:cNvPr id="25" name="TextBox 24">
              <a:extLst>
                <a:ext uri="{FF2B5EF4-FFF2-40B4-BE49-F238E27FC236}">
                  <a16:creationId xmlns:a16="http://schemas.microsoft.com/office/drawing/2014/main" id="{95DE20D2-A0E4-EAB7-6FF2-432316518646}"/>
                </a:ext>
              </a:extLst>
            </p:cNvPr>
            <p:cNvSpPr txBox="1"/>
            <p:nvPr/>
          </p:nvSpPr>
          <p:spPr>
            <a:xfrm>
              <a:off x="2363682" y="5155188"/>
              <a:ext cx="3365940" cy="754330"/>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5</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December 2023</a:t>
              </a:r>
            </a:p>
            <a:p>
              <a:pPr algn="ctr"/>
              <a:r>
                <a:rPr lang="en-GB" sz="1600" dirty="0">
                  <a:latin typeface="Gotham" panose="020B0604020202020204" charset="0"/>
                  <a:cs typeface="Gotham" panose="020B0604020202020204" charset="0"/>
                </a:rPr>
                <a:t>Provisional agreement on more sustainable, repairable and circular products</a:t>
              </a:r>
            </a:p>
          </p:txBody>
        </p:sp>
        <p:sp>
          <p:nvSpPr>
            <p:cNvPr id="26" name="TextBox 25">
              <a:extLst>
                <a:ext uri="{FF2B5EF4-FFF2-40B4-BE49-F238E27FC236}">
                  <a16:creationId xmlns:a16="http://schemas.microsoft.com/office/drawing/2014/main" id="{48AFD167-18E5-D106-F8E6-EB573801958C}"/>
                </a:ext>
              </a:extLst>
            </p:cNvPr>
            <p:cNvSpPr txBox="1"/>
            <p:nvPr/>
          </p:nvSpPr>
          <p:spPr>
            <a:xfrm>
              <a:off x="7617336" y="5305430"/>
              <a:ext cx="2400300" cy="581912"/>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Q2 2025</a:t>
              </a:r>
            </a:p>
            <a:p>
              <a:pPr algn="ctr"/>
              <a:r>
                <a:rPr lang="en-GB" sz="1600" dirty="0">
                  <a:latin typeface="Gotham" panose="020B0604020202020204" charset="0"/>
                  <a:cs typeface="Gotham" panose="020B0604020202020204" charset="0"/>
                </a:rPr>
                <a:t>Adoption and publication of first ESPR working Plan</a:t>
              </a:r>
            </a:p>
          </p:txBody>
        </p:sp>
        <p:sp>
          <p:nvSpPr>
            <p:cNvPr id="27" name="Oval 26">
              <a:extLst>
                <a:ext uri="{FF2B5EF4-FFF2-40B4-BE49-F238E27FC236}">
                  <a16:creationId xmlns:a16="http://schemas.microsoft.com/office/drawing/2014/main" id="{75E794A8-2932-87A4-31AE-6037629032C9}"/>
                </a:ext>
              </a:extLst>
            </p:cNvPr>
            <p:cNvSpPr/>
            <p:nvPr/>
          </p:nvSpPr>
          <p:spPr>
            <a:xfrm>
              <a:off x="6326096" y="5899261"/>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8" name="Oval 27">
              <a:extLst>
                <a:ext uri="{FF2B5EF4-FFF2-40B4-BE49-F238E27FC236}">
                  <a16:creationId xmlns:a16="http://schemas.microsoft.com/office/drawing/2014/main" id="{8741C895-D1FC-A760-D1C1-C584BA8253B3}"/>
                </a:ext>
              </a:extLst>
            </p:cNvPr>
            <p:cNvSpPr/>
            <p:nvPr/>
          </p:nvSpPr>
          <p:spPr>
            <a:xfrm>
              <a:off x="154924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9" name="Oval 28">
              <a:extLst>
                <a:ext uri="{FF2B5EF4-FFF2-40B4-BE49-F238E27FC236}">
                  <a16:creationId xmlns:a16="http://schemas.microsoft.com/office/drawing/2014/main" id="{B4F850EA-F3A9-6FB8-8A93-55FA5C2F616E}"/>
                </a:ext>
              </a:extLst>
            </p:cNvPr>
            <p:cNvSpPr/>
            <p:nvPr/>
          </p:nvSpPr>
          <p:spPr>
            <a:xfrm>
              <a:off x="871151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0" name="Oval 29">
              <a:extLst>
                <a:ext uri="{FF2B5EF4-FFF2-40B4-BE49-F238E27FC236}">
                  <a16:creationId xmlns:a16="http://schemas.microsoft.com/office/drawing/2014/main" id="{F16F8B1B-A873-B03E-6E41-74BC03856E7D}"/>
                </a:ext>
              </a:extLst>
            </p:cNvPr>
            <p:cNvSpPr/>
            <p:nvPr/>
          </p:nvSpPr>
          <p:spPr>
            <a:xfrm>
              <a:off x="3940679"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31" name="TextBox 30">
              <a:extLst>
                <a:ext uri="{FF2B5EF4-FFF2-40B4-BE49-F238E27FC236}">
                  <a16:creationId xmlns:a16="http://schemas.microsoft.com/office/drawing/2014/main" id="{D7153C26-FE02-E6D8-9594-F53C7D57439A}"/>
                </a:ext>
              </a:extLst>
            </p:cNvPr>
            <p:cNvSpPr txBox="1"/>
            <p:nvPr/>
          </p:nvSpPr>
          <p:spPr>
            <a:xfrm>
              <a:off x="5017606" y="6153123"/>
              <a:ext cx="2828925" cy="754330"/>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18</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July 2024</a:t>
              </a:r>
            </a:p>
            <a:p>
              <a:pPr algn="ctr"/>
              <a:r>
                <a:rPr lang="en-GB" sz="1600" dirty="0">
                  <a:latin typeface="Gotham" panose="020B0604020202020204" charset="0"/>
                  <a:cs typeface="Gotham" panose="020B0604020202020204" charset="0"/>
                </a:rPr>
                <a:t>New Eco-design for Sustainable Products Regulation enters into force</a:t>
              </a:r>
            </a:p>
          </p:txBody>
        </p:sp>
      </p:grpSp>
      <p:pic>
        <p:nvPicPr>
          <p:cNvPr id="32" name="Picture 31">
            <a:extLst>
              <a:ext uri="{FF2B5EF4-FFF2-40B4-BE49-F238E27FC236}">
                <a16:creationId xmlns:a16="http://schemas.microsoft.com/office/drawing/2014/main" id="{2280EA38-32C2-6A61-4C97-1039655DAE3E}"/>
              </a:ext>
            </a:extLst>
          </p:cNvPr>
          <p:cNvPicPr>
            <a:picLocks noChangeAspect="1"/>
          </p:cNvPicPr>
          <p:nvPr/>
        </p:nvPicPr>
        <p:blipFill>
          <a:blip r:embed="rId5"/>
          <a:srcRect l="18148" t="9056" r="18148" b="70000"/>
          <a:stretch/>
        </p:blipFill>
        <p:spPr>
          <a:xfrm>
            <a:off x="14870775" y="9460550"/>
            <a:ext cx="2362200" cy="776599"/>
          </a:xfrm>
          <a:prstGeom prst="rect">
            <a:avLst/>
          </a:prstGeom>
        </p:spPr>
      </p:pic>
    </p:spTree>
    <p:extLst>
      <p:ext uri="{BB962C8B-B14F-4D97-AF65-F5344CB8AC3E}">
        <p14:creationId xmlns:p14="http://schemas.microsoft.com/office/powerpoint/2010/main" val="43988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E402C-5CBE-CCD1-8452-861AAA3BCF7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DCFBE19-1FC5-474F-7FB9-E4CBF4C2B42D}"/>
              </a:ext>
            </a:extLst>
          </p:cNvPr>
          <p:cNvSpPr txBox="1"/>
          <p:nvPr/>
        </p:nvSpPr>
        <p:spPr>
          <a:xfrm>
            <a:off x="952181" y="713216"/>
            <a:ext cx="11494768" cy="1015663"/>
          </a:xfrm>
          <a:prstGeom prst="rect">
            <a:avLst/>
          </a:prstGeom>
        </p:spPr>
        <p:txBody>
          <a:bodyPr wrap="square" lIns="0" tIns="0" rIns="0" bIns="0" rtlCol="0" anchor="t">
            <a:spAutoFit/>
          </a:bodyPr>
          <a:lstStyle/>
          <a:p>
            <a:r>
              <a:rPr lang="en-GB" sz="6500" dirty="0">
                <a:solidFill>
                  <a:srgbClr val="05216C"/>
                </a:solidFill>
                <a:latin typeface="Anton"/>
              </a:rPr>
              <a:t>DEEP DIVE: EU CBAM</a:t>
            </a:r>
          </a:p>
        </p:txBody>
      </p:sp>
      <p:sp>
        <p:nvSpPr>
          <p:cNvPr id="15" name="AutoShape 15">
            <a:extLst>
              <a:ext uri="{FF2B5EF4-FFF2-40B4-BE49-F238E27FC236}">
                <a16:creationId xmlns:a16="http://schemas.microsoft.com/office/drawing/2014/main" id="{6660FEA3-0AC0-2965-CE7E-60FCE39F60BE}"/>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E17F5B95-35EE-FD77-4C84-21B81DCABAEC}"/>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1017592B-4A8A-590E-29C8-D60538A2C24F}"/>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E3393468-19D0-1FD0-CC61-19F6BF8039E9}"/>
              </a:ext>
            </a:extLst>
          </p:cNvPr>
          <p:cNvSpPr>
            <a:spLocks noGrp="1"/>
          </p:cNvSpPr>
          <p:nvPr/>
        </p:nvSpPr>
        <p:spPr>
          <a:xfrm>
            <a:off x="4033120" y="2116181"/>
            <a:ext cx="9617083"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lumMod val="75000"/>
                  <a:lumOff val="25000"/>
                </a:schemeClr>
              </a:buClr>
              <a:buSzPct val="60000"/>
            </a:pPr>
            <a:r>
              <a:rPr lang="en-GB" sz="2400" dirty="0">
                <a:latin typeface="Gotham" panose="020B0604020202020204" charset="0"/>
                <a:cs typeface="Gotham" panose="020B0604020202020204" charset="0"/>
              </a:rPr>
              <a:t>EU CBAM (Carbon Border Adjustment Mechanism) aims to prevent "carbon leakage" and incentivise climate action globally. Key component of the European Green Deal, ensuring EU industries remain competitive while the EU works to reduce its carbon emissions.</a:t>
            </a:r>
          </a:p>
          <a:p>
            <a:pPr>
              <a:lnSpc>
                <a:spcPct val="100000"/>
              </a:lnSpc>
              <a:buClr>
                <a:schemeClr val="tx1">
                  <a:lumMod val="75000"/>
                  <a:lumOff val="25000"/>
                </a:schemeClr>
              </a:buClr>
              <a:buSzPct val="60000"/>
            </a:pPr>
            <a:r>
              <a:rPr lang="en-GB" sz="2400" b="1" dirty="0">
                <a:latin typeface="Gotham" panose="020B0604020202020204" charset="0"/>
                <a:cs typeface="Gotham" panose="020B0604020202020204" charset="0"/>
              </a:rPr>
              <a:t>Main objectives:</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Prevent carbon leakage</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Incentivise global climate action</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Support the EU’s Green Deal</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Level the playing field</a:t>
            </a:r>
          </a:p>
          <a:p>
            <a:pPr lvl="1">
              <a:lnSpc>
                <a:spcPct val="100000"/>
              </a:lnSpc>
              <a:buClr>
                <a:schemeClr val="tx1">
                  <a:lumMod val="75000"/>
                  <a:lumOff val="25000"/>
                </a:schemeClr>
              </a:buClr>
              <a:buSzPct val="60000"/>
              <a:buFont typeface="Courier New" panose="02070309020205020404" pitchFamily="49" charset="0"/>
              <a:buChar char="o"/>
            </a:pPr>
            <a:r>
              <a:rPr lang="en-GB" dirty="0">
                <a:latin typeface="Gotham" panose="020B0604020202020204" charset="0"/>
                <a:cs typeface="Gotham" panose="020B0604020202020204" charset="0"/>
              </a:rPr>
              <a:t>Encourage greener production practices</a:t>
            </a:r>
          </a:p>
        </p:txBody>
      </p:sp>
      <p:pic>
        <p:nvPicPr>
          <p:cNvPr id="32" name="Picture 31">
            <a:extLst>
              <a:ext uri="{FF2B5EF4-FFF2-40B4-BE49-F238E27FC236}">
                <a16:creationId xmlns:a16="http://schemas.microsoft.com/office/drawing/2014/main" id="{2E882943-BA2B-AAAF-2CE2-C081F5388C72}"/>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4" name="Picture 4" descr="Carbon Border Adjustment Mechanism (CBAM) - Ferliner">
            <a:extLst>
              <a:ext uri="{FF2B5EF4-FFF2-40B4-BE49-F238E27FC236}">
                <a16:creationId xmlns:a16="http://schemas.microsoft.com/office/drawing/2014/main" id="{9BE5AF52-0894-6A3D-35AC-709028D1524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189" r="12902"/>
          <a:stretch/>
        </p:blipFill>
        <p:spPr bwMode="auto">
          <a:xfrm>
            <a:off x="952181" y="2109946"/>
            <a:ext cx="2700000" cy="23725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D0D577-C0FB-AA1C-129A-BE28036B08CA}"/>
              </a:ext>
            </a:extLst>
          </p:cNvPr>
          <p:cNvSpPr txBox="1"/>
          <p:nvPr/>
        </p:nvSpPr>
        <p:spPr>
          <a:xfrm>
            <a:off x="14060237" y="2109946"/>
            <a:ext cx="3548599" cy="5632311"/>
          </a:xfrm>
          <a:prstGeom prst="rect">
            <a:avLst/>
          </a:prstGeom>
          <a:solidFill>
            <a:schemeClr val="tx1">
              <a:lumMod val="75000"/>
              <a:lumOff val="25000"/>
            </a:schemeClr>
          </a:solidFill>
        </p:spPr>
        <p:txBody>
          <a:bodyPr wrap="square" rtlCol="0">
            <a:spAutoFit/>
          </a:bodyPr>
          <a:lstStyle/>
          <a:p>
            <a:r>
              <a:rPr lang="en-GB" b="1" dirty="0">
                <a:solidFill>
                  <a:schemeClr val="bg1"/>
                </a:solidFill>
                <a:latin typeface="Gotham" panose="020B0604020202020204" charset="0"/>
                <a:cs typeface="Gotham" panose="020B0604020202020204" charset="0"/>
              </a:rPr>
              <a:t>Initial scope (45% of EU ETS sectors):</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Iron and steel; Cement. Fertilisers; Aluminium; Hydrogen; Electricity </a:t>
            </a:r>
          </a:p>
          <a:p>
            <a:pPr>
              <a:buSzPct val="60000"/>
            </a:pPr>
            <a:endParaRPr lang="en-GB" b="1" dirty="0">
              <a:solidFill>
                <a:schemeClr val="bg1"/>
              </a:solidFill>
              <a:latin typeface="Gotham" panose="020B0604020202020204" charset="0"/>
              <a:cs typeface="Gotham" panose="020B0604020202020204" charset="0"/>
            </a:endParaRPr>
          </a:p>
          <a:p>
            <a:pPr>
              <a:buSzPct val="60000"/>
            </a:pPr>
            <a:r>
              <a:rPr lang="en-GB" b="1" dirty="0">
                <a:solidFill>
                  <a:schemeClr val="bg1"/>
                </a:solidFill>
                <a:latin typeface="Gotham" panose="020B0604020202020204" charset="0"/>
                <a:cs typeface="Gotham" panose="020B0604020202020204" charset="0"/>
              </a:rPr>
              <a:t>Future scope (100% of EU ETS sectors):</a:t>
            </a:r>
          </a:p>
          <a:p>
            <a:pPr marL="171450" indent="-171450">
              <a:buSzPct val="60000"/>
              <a:buFont typeface="Wingdings" panose="05000000000000000000" pitchFamily="2" charset="2"/>
              <a:buChar char="§"/>
            </a:pPr>
            <a:r>
              <a:rPr lang="en-GB" b="1" dirty="0">
                <a:solidFill>
                  <a:schemeClr val="bg1"/>
                </a:solidFill>
                <a:latin typeface="Gotham" panose="020B0604020202020204" charset="0"/>
                <a:cs typeface="Gotham" panose="020B0604020202020204" charset="0"/>
              </a:rPr>
              <a:t>CO</a:t>
            </a:r>
            <a:r>
              <a:rPr lang="en-GB" b="1" baseline="-25000" dirty="0">
                <a:solidFill>
                  <a:schemeClr val="bg1"/>
                </a:solidFill>
                <a:latin typeface="Gotham" panose="020B0604020202020204" charset="0"/>
                <a:cs typeface="Gotham" panose="020B0604020202020204" charset="0"/>
              </a:rPr>
              <a:t>2</a:t>
            </a:r>
            <a:r>
              <a:rPr lang="en-GB" b="1" dirty="0">
                <a:solidFill>
                  <a:schemeClr val="bg1"/>
                </a:solidFill>
                <a:latin typeface="Gotham" panose="020B0604020202020204" charset="0"/>
                <a:cs typeface="Gotham" panose="020B0604020202020204" charset="0"/>
              </a:rPr>
              <a:t>: </a:t>
            </a:r>
            <a:r>
              <a:rPr lang="en-GB" dirty="0">
                <a:solidFill>
                  <a:schemeClr val="bg1"/>
                </a:solidFill>
                <a:latin typeface="Gotham" panose="020B0604020202020204" charset="0"/>
                <a:cs typeface="Gotham" panose="020B0604020202020204" charset="0"/>
              </a:rPr>
              <a:t>Heat generation; Oil refineries; Metals; Lime; Glass; Ceramics; Pulp; Paper; Cardboard; Acids; Bulk organic chemicals; Aviation; Maritime </a:t>
            </a:r>
          </a:p>
          <a:p>
            <a:pPr marL="171450" indent="-171450">
              <a:buSzPct val="60000"/>
              <a:buFont typeface="Wingdings" panose="05000000000000000000" pitchFamily="2" charset="2"/>
              <a:buChar char="§"/>
            </a:pPr>
            <a:r>
              <a:rPr lang="en-GB" b="1" dirty="0">
                <a:solidFill>
                  <a:schemeClr val="bg1"/>
                </a:solidFill>
                <a:latin typeface="Gotham" panose="020B0604020202020204" charset="0"/>
                <a:cs typeface="Gotham" panose="020B0604020202020204" charset="0"/>
              </a:rPr>
              <a:t>Nitrous oxide (N</a:t>
            </a:r>
            <a:r>
              <a:rPr lang="en-GB" b="1" baseline="-25000" dirty="0">
                <a:solidFill>
                  <a:schemeClr val="bg1"/>
                </a:solidFill>
                <a:latin typeface="Gotham" panose="020B0604020202020204" charset="0"/>
                <a:cs typeface="Gotham" panose="020B0604020202020204" charset="0"/>
              </a:rPr>
              <a:t>2</a:t>
            </a:r>
            <a:r>
              <a:rPr lang="en-GB" b="1" dirty="0">
                <a:solidFill>
                  <a:schemeClr val="bg1"/>
                </a:solidFill>
                <a:latin typeface="Gotham" panose="020B0604020202020204" charset="0"/>
                <a:cs typeface="Gotham" panose="020B0604020202020204" charset="0"/>
              </a:rPr>
              <a:t>O): </a:t>
            </a:r>
            <a:r>
              <a:rPr lang="en-GB" dirty="0">
                <a:solidFill>
                  <a:schemeClr val="bg1"/>
                </a:solidFill>
                <a:latin typeface="Gotham" panose="020B0604020202020204" charset="0"/>
                <a:cs typeface="Gotham" panose="020B0604020202020204" charset="0"/>
              </a:rPr>
              <a:t>Production of nitric, adipic and glyoxylic acids and glyoxal</a:t>
            </a:r>
          </a:p>
          <a:p>
            <a:pPr marL="171450" indent="-171450">
              <a:buSzPct val="60000"/>
              <a:buFont typeface="Wingdings" panose="05000000000000000000" pitchFamily="2" charset="2"/>
              <a:buChar char="§"/>
            </a:pPr>
            <a:r>
              <a:rPr lang="en-GB" b="1" dirty="0">
                <a:solidFill>
                  <a:schemeClr val="bg1"/>
                </a:solidFill>
                <a:latin typeface="Gotham" panose="020B0604020202020204" charset="0"/>
                <a:cs typeface="Gotham" panose="020B0604020202020204" charset="0"/>
              </a:rPr>
              <a:t>Perfluorocarbons (PFCs): P</a:t>
            </a:r>
            <a:r>
              <a:rPr lang="en-GB" dirty="0">
                <a:solidFill>
                  <a:schemeClr val="bg1"/>
                </a:solidFill>
                <a:latin typeface="Gotham" panose="020B0604020202020204" charset="0"/>
                <a:cs typeface="Gotham" panose="020B0604020202020204" charset="0"/>
              </a:rPr>
              <a:t>roduction of aluminium</a:t>
            </a:r>
          </a:p>
        </p:txBody>
      </p:sp>
      <p:grpSp>
        <p:nvGrpSpPr>
          <p:cNvPr id="9" name="Group 8">
            <a:extLst>
              <a:ext uri="{FF2B5EF4-FFF2-40B4-BE49-F238E27FC236}">
                <a16:creationId xmlns:a16="http://schemas.microsoft.com/office/drawing/2014/main" id="{BBDC4A23-0975-5D3C-8CFB-C1119E18234F}"/>
              </a:ext>
            </a:extLst>
          </p:cNvPr>
          <p:cNvGrpSpPr/>
          <p:nvPr/>
        </p:nvGrpSpPr>
        <p:grpSpPr>
          <a:xfrm>
            <a:off x="1447800" y="7198103"/>
            <a:ext cx="11963400" cy="1966983"/>
            <a:chOff x="601979" y="5375647"/>
            <a:chExt cx="9250530" cy="1346216"/>
          </a:xfrm>
        </p:grpSpPr>
        <p:cxnSp>
          <p:nvCxnSpPr>
            <p:cNvPr id="10" name="Straight Connector 9">
              <a:extLst>
                <a:ext uri="{FF2B5EF4-FFF2-40B4-BE49-F238E27FC236}">
                  <a16:creationId xmlns:a16="http://schemas.microsoft.com/office/drawing/2014/main" id="{B8A82297-A29D-FCA7-9D9F-B5DEC7CFCB03}"/>
                </a:ext>
              </a:extLst>
            </p:cNvPr>
            <p:cNvCxnSpPr>
              <a:cxnSpLocks/>
            </p:cNvCxnSpPr>
            <p:nvPr/>
          </p:nvCxnSpPr>
          <p:spPr>
            <a:xfrm>
              <a:off x="601979" y="5990720"/>
              <a:ext cx="9250530" cy="0"/>
            </a:xfrm>
            <a:prstGeom prst="line">
              <a:avLst/>
            </a:prstGeom>
            <a:ln w="38100">
              <a:solidFill>
                <a:srgbClr val="F4BD1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415071-00E5-FC92-5DB8-07B3E494E83E}"/>
                </a:ext>
              </a:extLst>
            </p:cNvPr>
            <p:cNvSpPr txBox="1"/>
            <p:nvPr/>
          </p:nvSpPr>
          <p:spPr>
            <a:xfrm>
              <a:off x="653009" y="6123307"/>
              <a:ext cx="2004413" cy="568740"/>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1</a:t>
              </a:r>
              <a:r>
                <a:rPr lang="en-GB" sz="1600" baseline="30000" dirty="0">
                  <a:latin typeface="Gotham" panose="020B0604020202020204" charset="0"/>
                  <a:cs typeface="Gotham" panose="020B0604020202020204" charset="0"/>
                </a:rPr>
                <a:t>st</a:t>
              </a:r>
              <a:r>
                <a:rPr lang="en-GB" sz="1600" dirty="0">
                  <a:latin typeface="Gotham" panose="020B0604020202020204" charset="0"/>
                  <a:cs typeface="Gotham" panose="020B0604020202020204" charset="0"/>
                </a:rPr>
                <a:t> October 2023</a:t>
              </a:r>
            </a:p>
            <a:p>
              <a:pPr algn="ctr"/>
              <a:r>
                <a:rPr lang="en-GB" sz="1600" dirty="0">
                  <a:latin typeface="Gotham" panose="020B0604020202020204" charset="0"/>
                  <a:cs typeface="Gotham" panose="020B0604020202020204" charset="0"/>
                </a:rPr>
                <a:t>Beginning of transitional phase</a:t>
              </a:r>
            </a:p>
          </p:txBody>
        </p:sp>
        <p:sp>
          <p:nvSpPr>
            <p:cNvPr id="12" name="TextBox 11">
              <a:extLst>
                <a:ext uri="{FF2B5EF4-FFF2-40B4-BE49-F238E27FC236}">
                  <a16:creationId xmlns:a16="http://schemas.microsoft.com/office/drawing/2014/main" id="{38BA5E08-3B1E-1021-AEB2-73D882156EEC}"/>
                </a:ext>
              </a:extLst>
            </p:cNvPr>
            <p:cNvSpPr txBox="1"/>
            <p:nvPr/>
          </p:nvSpPr>
          <p:spPr>
            <a:xfrm>
              <a:off x="2790868" y="5375647"/>
              <a:ext cx="2527984" cy="568740"/>
            </a:xfrm>
            <a:prstGeom prst="rect">
              <a:avLst/>
            </a:prstGeom>
            <a:noFill/>
          </p:spPr>
          <p:txBody>
            <a:bodyPr wrap="square" rtlCol="0">
              <a:spAutoFit/>
            </a:bodyPr>
            <a:lstStyle/>
            <a:p>
              <a:pPr algn="ctr"/>
              <a:r>
                <a:rPr lang="en-GB" sz="1600">
                  <a:latin typeface="Gotham" panose="020B0604020202020204" charset="0"/>
                  <a:cs typeface="Gotham" panose="020B0604020202020204" charset="0"/>
                </a:rPr>
                <a:t>31</a:t>
              </a:r>
              <a:r>
                <a:rPr lang="en-GB" sz="1600" baseline="30000">
                  <a:latin typeface="Gotham" panose="020B0604020202020204" charset="0"/>
                  <a:cs typeface="Gotham" panose="020B0604020202020204" charset="0"/>
                </a:rPr>
                <a:t>st</a:t>
              </a:r>
              <a:r>
                <a:rPr lang="en-GB" sz="1600">
                  <a:latin typeface="Gotham" panose="020B0604020202020204" charset="0"/>
                  <a:cs typeface="Gotham" panose="020B0604020202020204" charset="0"/>
                </a:rPr>
                <a:t> January 2024</a:t>
              </a:r>
            </a:p>
            <a:p>
              <a:pPr algn="ctr"/>
              <a:r>
                <a:rPr lang="en-GB" sz="1600">
                  <a:latin typeface="Gotham" panose="020B0604020202020204" charset="0"/>
                  <a:cs typeface="Gotham" panose="020B0604020202020204" charset="0"/>
                </a:rPr>
                <a:t>First reporting period for importers</a:t>
              </a:r>
            </a:p>
          </p:txBody>
        </p:sp>
        <p:sp>
          <p:nvSpPr>
            <p:cNvPr id="13" name="Oval 12">
              <a:extLst>
                <a:ext uri="{FF2B5EF4-FFF2-40B4-BE49-F238E27FC236}">
                  <a16:creationId xmlns:a16="http://schemas.microsoft.com/office/drawing/2014/main" id="{AE4FA542-5DBF-808C-6812-80F4CE2F2AAE}"/>
                </a:ext>
              </a:extLst>
            </p:cNvPr>
            <p:cNvSpPr/>
            <p:nvPr/>
          </p:nvSpPr>
          <p:spPr>
            <a:xfrm>
              <a:off x="6326096" y="5899261"/>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14" name="Oval 13">
              <a:extLst>
                <a:ext uri="{FF2B5EF4-FFF2-40B4-BE49-F238E27FC236}">
                  <a16:creationId xmlns:a16="http://schemas.microsoft.com/office/drawing/2014/main" id="{BF270AED-AA49-FB2D-F857-70AED3F2AC5C}"/>
                </a:ext>
              </a:extLst>
            </p:cNvPr>
            <p:cNvSpPr/>
            <p:nvPr/>
          </p:nvSpPr>
          <p:spPr>
            <a:xfrm>
              <a:off x="154924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16" name="Oval 15">
              <a:extLst>
                <a:ext uri="{FF2B5EF4-FFF2-40B4-BE49-F238E27FC236}">
                  <a16:creationId xmlns:a16="http://schemas.microsoft.com/office/drawing/2014/main" id="{5B69F4E6-47B0-DD9C-FAB0-449E38909E54}"/>
                </a:ext>
              </a:extLst>
            </p:cNvPr>
            <p:cNvSpPr/>
            <p:nvPr/>
          </p:nvSpPr>
          <p:spPr>
            <a:xfrm>
              <a:off x="871151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17" name="Oval 16">
              <a:extLst>
                <a:ext uri="{FF2B5EF4-FFF2-40B4-BE49-F238E27FC236}">
                  <a16:creationId xmlns:a16="http://schemas.microsoft.com/office/drawing/2014/main" id="{175C2049-8152-3979-C00C-954D2D095FFD}"/>
                </a:ext>
              </a:extLst>
            </p:cNvPr>
            <p:cNvSpPr/>
            <p:nvPr/>
          </p:nvSpPr>
          <p:spPr>
            <a:xfrm>
              <a:off x="3940679"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33" name="TextBox 32">
              <a:extLst>
                <a:ext uri="{FF2B5EF4-FFF2-40B4-BE49-F238E27FC236}">
                  <a16:creationId xmlns:a16="http://schemas.microsoft.com/office/drawing/2014/main" id="{AC4DC00A-C7FD-D7F6-A63B-F87D5C4AF0DE}"/>
                </a:ext>
              </a:extLst>
            </p:cNvPr>
            <p:cNvSpPr txBox="1"/>
            <p:nvPr/>
          </p:nvSpPr>
          <p:spPr>
            <a:xfrm>
              <a:off x="5017606" y="6153123"/>
              <a:ext cx="2828925" cy="568740"/>
            </a:xfrm>
            <a:prstGeom prst="rect">
              <a:avLst/>
            </a:prstGeom>
            <a:noFill/>
          </p:spPr>
          <p:txBody>
            <a:bodyPr wrap="square" rtlCol="0">
              <a:spAutoFit/>
            </a:bodyPr>
            <a:lstStyle/>
            <a:p>
              <a:pPr algn="ctr"/>
              <a:r>
                <a:rPr lang="en-GB" sz="1600">
                  <a:latin typeface="Gotham" panose="020B0604020202020204" charset="0"/>
                  <a:cs typeface="Gotham" panose="020B0604020202020204" charset="0"/>
                </a:rPr>
                <a:t>1</a:t>
              </a:r>
              <a:r>
                <a:rPr lang="en-GB" sz="1600" baseline="30000">
                  <a:latin typeface="Gotham" panose="020B0604020202020204" charset="0"/>
                  <a:cs typeface="Gotham" panose="020B0604020202020204" charset="0"/>
                </a:rPr>
                <a:t>st</a:t>
              </a:r>
              <a:r>
                <a:rPr lang="en-GB" sz="1600">
                  <a:latin typeface="Gotham" panose="020B0604020202020204" charset="0"/>
                  <a:cs typeface="Gotham" panose="020B0604020202020204" charset="0"/>
                </a:rPr>
                <a:t> January 2025</a:t>
              </a:r>
            </a:p>
            <a:p>
              <a:pPr algn="ctr"/>
              <a:r>
                <a:rPr lang="en-GB" sz="1600">
                  <a:latin typeface="Gotham" panose="020B0604020202020204" charset="0"/>
                  <a:cs typeface="Gotham" panose="020B0604020202020204" charset="0"/>
                </a:rPr>
                <a:t>Access to CBAM Registry for non-EU installation operators</a:t>
              </a:r>
            </a:p>
          </p:txBody>
        </p:sp>
      </p:grpSp>
      <p:sp>
        <p:nvSpPr>
          <p:cNvPr id="34" name="TextBox 33">
            <a:extLst>
              <a:ext uri="{FF2B5EF4-FFF2-40B4-BE49-F238E27FC236}">
                <a16:creationId xmlns:a16="http://schemas.microsoft.com/office/drawing/2014/main" id="{F374D470-D043-1BB2-F14B-2D4605A7475A}"/>
              </a:ext>
            </a:extLst>
          </p:cNvPr>
          <p:cNvSpPr txBox="1"/>
          <p:nvPr/>
        </p:nvSpPr>
        <p:spPr>
          <a:xfrm>
            <a:off x="10437962" y="7073507"/>
            <a:ext cx="3269356" cy="830997"/>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1</a:t>
            </a:r>
            <a:r>
              <a:rPr lang="en-GB" sz="1600" baseline="30000" dirty="0">
                <a:latin typeface="Gotham" panose="020B0604020202020204" charset="0"/>
                <a:cs typeface="Gotham" panose="020B0604020202020204" charset="0"/>
              </a:rPr>
              <a:t>st</a:t>
            </a:r>
            <a:r>
              <a:rPr lang="en-GB" sz="1600" dirty="0">
                <a:latin typeface="Gotham" panose="020B0604020202020204" charset="0"/>
                <a:cs typeface="Gotham" panose="020B0604020202020204" charset="0"/>
              </a:rPr>
              <a:t> January 2026</a:t>
            </a:r>
          </a:p>
          <a:p>
            <a:pPr algn="ctr"/>
            <a:r>
              <a:rPr lang="en-GB" sz="1600" dirty="0">
                <a:latin typeface="Gotham" panose="020B0604020202020204" charset="0"/>
                <a:cs typeface="Gotham" panose="020B0604020202020204" charset="0"/>
              </a:rPr>
              <a:t>‘Authorised CBAM declarant’ status becomes mandatory</a:t>
            </a:r>
          </a:p>
        </p:txBody>
      </p:sp>
    </p:spTree>
    <p:extLst>
      <p:ext uri="{BB962C8B-B14F-4D97-AF65-F5344CB8AC3E}">
        <p14:creationId xmlns:p14="http://schemas.microsoft.com/office/powerpoint/2010/main" val="325585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3073090"/>
            <a:ext cx="17259300" cy="7252010"/>
          </a:xfrm>
          <a:prstGeom prst="rect">
            <a:avLst/>
          </a:prstGeom>
          <a:solidFill>
            <a:srgbClr val="05216C"/>
          </a:solidFill>
        </p:spPr>
        <p:txBody>
          <a:bodyPr/>
          <a:lstStyle/>
          <a:p>
            <a:endParaRPr lang="en-GB"/>
          </a:p>
        </p:txBody>
      </p:sp>
      <p:grpSp>
        <p:nvGrpSpPr>
          <p:cNvPr id="3" name="Group 3"/>
          <p:cNvGrpSpPr>
            <a:grpSpLocks noChangeAspect="1"/>
          </p:cNvGrpSpPr>
          <p:nvPr/>
        </p:nvGrpSpPr>
        <p:grpSpPr>
          <a:xfrm>
            <a:off x="9684427" y="0"/>
            <a:ext cx="8603573" cy="10287000"/>
            <a:chOff x="0" y="0"/>
            <a:chExt cx="8603361" cy="10286746"/>
          </a:xfrm>
        </p:grpSpPr>
        <p:sp>
          <p:nvSpPr>
            <p:cNvPr id="4" name="Freeform 4"/>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2"/>
              <a:stretch>
                <a:fillRect l="-39647" r="-39647"/>
              </a:stretch>
            </a:blipFill>
          </p:spPr>
          <p:txBody>
            <a:bodyPr/>
            <a:lstStyle/>
            <a:p>
              <a:endParaRPr lang="en-GB"/>
            </a:p>
          </p:txBody>
        </p:sp>
      </p:grpSp>
      <p:sp>
        <p:nvSpPr>
          <p:cNvPr id="5" name="TextBox 5"/>
          <p:cNvSpPr txBox="1"/>
          <p:nvPr/>
        </p:nvSpPr>
        <p:spPr>
          <a:xfrm>
            <a:off x="3170306" y="901544"/>
            <a:ext cx="5935366" cy="1095375"/>
          </a:xfrm>
          <a:prstGeom prst="rect">
            <a:avLst/>
          </a:prstGeom>
        </p:spPr>
        <p:txBody>
          <a:bodyPr lIns="0" tIns="0" rIns="0" bIns="0" rtlCol="0" anchor="t">
            <a:spAutoFit/>
          </a:bodyPr>
          <a:lstStyle/>
          <a:p>
            <a:pPr algn="l">
              <a:lnSpc>
                <a:spcPts val="8400"/>
              </a:lnSpc>
            </a:pPr>
            <a:r>
              <a:rPr lang="en-US" sz="6500" dirty="0">
                <a:solidFill>
                  <a:srgbClr val="05216C"/>
                </a:solidFill>
                <a:latin typeface="Anton"/>
                <a:ea typeface="Anton"/>
                <a:cs typeface="Anton"/>
                <a:sym typeface="Anton"/>
              </a:rPr>
              <a:t>AGENDA</a:t>
            </a:r>
            <a:r>
              <a:rPr lang="en-US" sz="7500" dirty="0">
                <a:solidFill>
                  <a:srgbClr val="05216C"/>
                </a:solidFill>
                <a:latin typeface="Anton"/>
                <a:ea typeface="Anton"/>
                <a:cs typeface="Anton"/>
                <a:sym typeface="Anton"/>
              </a:rPr>
              <a:t> </a:t>
            </a:r>
          </a:p>
        </p:txBody>
      </p:sp>
      <p:sp>
        <p:nvSpPr>
          <p:cNvPr id="6" name="TextBox 6"/>
          <p:cNvSpPr txBox="1"/>
          <p:nvPr/>
        </p:nvSpPr>
        <p:spPr>
          <a:xfrm>
            <a:off x="609600" y="3695700"/>
            <a:ext cx="9558932" cy="5212581"/>
          </a:xfrm>
          <a:prstGeom prst="rect">
            <a:avLst/>
          </a:prstGeom>
        </p:spPr>
        <p:txBody>
          <a:bodyPr lIns="0" tIns="0" rIns="0" bIns="0" rtlCol="0" anchor="t">
            <a:spAutoFit/>
          </a:bodyPr>
          <a:lstStyle/>
          <a:p>
            <a:pPr marL="514350" indent="-514350" algn="l">
              <a:lnSpc>
                <a:spcPts val="4060"/>
              </a:lnSpc>
              <a:buAutoNum type="arabicPeriod"/>
            </a:pPr>
            <a:r>
              <a:rPr lang="en-US" sz="2800" spc="58" dirty="0">
                <a:solidFill>
                  <a:srgbClr val="FFFFFF"/>
                </a:solidFill>
                <a:latin typeface="Gotham"/>
                <a:ea typeface="Gotham"/>
                <a:cs typeface="Gotham"/>
                <a:sym typeface="Gotham"/>
              </a:rPr>
              <a:t>Welcome Words &amp; Brief Intro to Chambers Trade Academy </a:t>
            </a:r>
          </a:p>
          <a:p>
            <a:pPr marL="514350" indent="-514350" algn="l">
              <a:lnSpc>
                <a:spcPts val="4060"/>
              </a:lnSpc>
              <a:buAutoNum type="arabicPeriod"/>
            </a:pPr>
            <a:endParaRPr lang="en-US" sz="2800" spc="58" dirty="0">
              <a:solidFill>
                <a:srgbClr val="FFFFFF"/>
              </a:solidFill>
              <a:latin typeface="Gotham"/>
              <a:ea typeface="Gotham"/>
              <a:cs typeface="Gotham"/>
              <a:sym typeface="Gotham"/>
            </a:endParaRPr>
          </a:p>
          <a:p>
            <a:pPr marL="514350" indent="-514350">
              <a:lnSpc>
                <a:spcPts val="4060"/>
              </a:lnSpc>
              <a:buAutoNum type="arabicPeriod"/>
            </a:pPr>
            <a:r>
              <a:rPr lang="en-GB" sz="2800" spc="58" dirty="0">
                <a:solidFill>
                  <a:srgbClr val="FFFFFF"/>
                </a:solidFill>
                <a:latin typeface="Gotham"/>
                <a:cs typeface="Gotham"/>
              </a:rPr>
              <a:t>ESG &amp; Beyond: Adapting to the New Global Sustainability Landscape,  Andrea Collins, MD GTD</a:t>
            </a:r>
          </a:p>
          <a:p>
            <a:pPr marL="514350" indent="-514350" algn="l">
              <a:lnSpc>
                <a:spcPts val="4060"/>
              </a:lnSpc>
              <a:buAutoNum type="arabicPeriod" startAt="2"/>
            </a:pPr>
            <a:endParaRPr lang="en-US" sz="2800" spc="58" dirty="0">
              <a:solidFill>
                <a:srgbClr val="FFFFFF"/>
              </a:solidFill>
              <a:latin typeface="Gotham"/>
              <a:ea typeface="Gotham"/>
              <a:cs typeface="Gotham"/>
              <a:sym typeface="Gotham"/>
            </a:endParaRPr>
          </a:p>
          <a:p>
            <a:pPr algn="l">
              <a:lnSpc>
                <a:spcPts val="4060"/>
              </a:lnSpc>
            </a:pPr>
            <a:r>
              <a:rPr lang="en-US" sz="2800" spc="58" dirty="0">
                <a:solidFill>
                  <a:srgbClr val="FFFFFF"/>
                </a:solidFill>
                <a:latin typeface="Gotham"/>
                <a:ea typeface="Gotham"/>
                <a:cs typeface="Gotham"/>
                <a:sym typeface="Gotham"/>
              </a:rPr>
              <a:t>3. Q&amp;A</a:t>
            </a:r>
          </a:p>
          <a:p>
            <a:pPr algn="l">
              <a:lnSpc>
                <a:spcPts val="4060"/>
              </a:lnSpc>
            </a:pPr>
            <a:endParaRPr lang="en-US" sz="2800" spc="58" dirty="0">
              <a:solidFill>
                <a:srgbClr val="FFFFFF"/>
              </a:solidFill>
              <a:latin typeface="Gotham"/>
              <a:ea typeface="Gotham"/>
              <a:cs typeface="Gotham"/>
              <a:sym typeface="Gotham"/>
            </a:endParaRPr>
          </a:p>
          <a:p>
            <a:pPr algn="l">
              <a:lnSpc>
                <a:spcPts val="4060"/>
              </a:lnSpc>
            </a:pPr>
            <a:r>
              <a:rPr lang="en-US" sz="2800" spc="58" dirty="0">
                <a:solidFill>
                  <a:srgbClr val="FFFFFF"/>
                </a:solidFill>
                <a:latin typeface="Gotham"/>
                <a:ea typeface="Gotham"/>
                <a:cs typeface="Gotham"/>
                <a:sym typeface="Gotham"/>
              </a:rPr>
              <a:t>4. Closing Remarks</a:t>
            </a:r>
          </a:p>
        </p:txBody>
      </p:sp>
      <p:grpSp>
        <p:nvGrpSpPr>
          <p:cNvPr id="7" name="Group 7"/>
          <p:cNvGrpSpPr>
            <a:grpSpLocks noChangeAspect="1"/>
          </p:cNvGrpSpPr>
          <p:nvPr/>
        </p:nvGrpSpPr>
        <p:grpSpPr>
          <a:xfrm>
            <a:off x="446104" y="258015"/>
            <a:ext cx="2148242" cy="2148234"/>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6731-5E06-25A1-17E6-8743E04F282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0BEEF07-7FA4-6797-F69A-8684FD19C05C}"/>
              </a:ext>
            </a:extLst>
          </p:cNvPr>
          <p:cNvSpPr txBox="1"/>
          <p:nvPr/>
        </p:nvSpPr>
        <p:spPr>
          <a:xfrm>
            <a:off x="970191" y="455940"/>
            <a:ext cx="14821220" cy="2031325"/>
          </a:xfrm>
          <a:prstGeom prst="rect">
            <a:avLst/>
          </a:prstGeom>
        </p:spPr>
        <p:txBody>
          <a:bodyPr wrap="square" lIns="0" tIns="0" rIns="0" bIns="0" rtlCol="0" anchor="t">
            <a:spAutoFit/>
          </a:bodyPr>
          <a:lstStyle/>
          <a:p>
            <a:r>
              <a:rPr lang="en-GB" sz="6500" dirty="0">
                <a:solidFill>
                  <a:srgbClr val="05216C"/>
                </a:solidFill>
                <a:latin typeface="Anton"/>
              </a:rPr>
              <a:t>DEEP DIVE: EU CORPORATE SUSTAINABILITY REPORTING (EU CSRD)</a:t>
            </a:r>
          </a:p>
        </p:txBody>
      </p:sp>
      <p:sp>
        <p:nvSpPr>
          <p:cNvPr id="15" name="AutoShape 15">
            <a:extLst>
              <a:ext uri="{FF2B5EF4-FFF2-40B4-BE49-F238E27FC236}">
                <a16:creationId xmlns:a16="http://schemas.microsoft.com/office/drawing/2014/main" id="{B4E83845-E004-F9DE-7DB1-E5A07896E43C}"/>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1AB5598E-0B89-A785-DD1C-CD0A6E54DAFF}"/>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3D3C2D8E-F7AD-2A2A-91BA-22B703AD960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3EAD8364-0473-CE28-BDD4-5C8E2A701A6E}"/>
              </a:ext>
            </a:extLst>
          </p:cNvPr>
          <p:cNvSpPr>
            <a:spLocks noGrp="1"/>
          </p:cNvSpPr>
          <p:nvPr/>
        </p:nvSpPr>
        <p:spPr>
          <a:xfrm>
            <a:off x="4026717" y="2379540"/>
            <a:ext cx="9625073"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tx1">
                  <a:lumMod val="75000"/>
                  <a:lumOff val="25000"/>
                </a:schemeClr>
              </a:buClr>
              <a:buSzPct val="60000"/>
            </a:pPr>
            <a:r>
              <a:rPr lang="en-GB" sz="2200" dirty="0">
                <a:latin typeface="Gotham" panose="020B0604020202020204" charset="0"/>
                <a:cs typeface="Gotham" panose="020B0604020202020204" charset="0"/>
              </a:rPr>
              <a:t>EU CSRD (Corporate Sustainability Reporting Directive) aims to improve and standardise sustainability reporting across companies operating in the EU, enabling stakeholders (i.e. investors, consumers, regulators, etc.) to make informed decisions regarding the environmental, social, and governance (ESG) practices of companies. </a:t>
            </a:r>
          </a:p>
          <a:p>
            <a:pPr>
              <a:lnSpc>
                <a:spcPct val="100000"/>
              </a:lnSpc>
              <a:buClr>
                <a:schemeClr val="tx1">
                  <a:lumMod val="75000"/>
                  <a:lumOff val="25000"/>
                </a:schemeClr>
              </a:buClr>
              <a:buSzPct val="60000"/>
            </a:pPr>
            <a:r>
              <a:rPr lang="en-GB" sz="2200" b="1" dirty="0">
                <a:latin typeface="Gotham" panose="020B0604020202020204" charset="0"/>
                <a:cs typeface="Gotham" panose="020B0604020202020204" charset="0"/>
              </a:rPr>
              <a:t>Main objectives:</a:t>
            </a:r>
          </a:p>
          <a:p>
            <a:pPr lvl="1">
              <a:lnSpc>
                <a:spcPct val="100000"/>
              </a:lnSpc>
              <a:buClr>
                <a:schemeClr val="tx1">
                  <a:lumMod val="75000"/>
                  <a:lumOff val="25000"/>
                </a:schemeClr>
              </a:buClr>
              <a:buSzPct val="60000"/>
              <a:buFont typeface="Courier New" panose="02070309020205020404" pitchFamily="49" charset="0"/>
              <a:buChar char="o"/>
            </a:pPr>
            <a:r>
              <a:rPr lang="en-GB" sz="2200" dirty="0">
                <a:latin typeface="Gotham" panose="020B0604020202020204" charset="0"/>
                <a:cs typeface="Gotham" panose="020B0604020202020204" charset="0"/>
              </a:rPr>
              <a:t>Improve transparency and accountability</a:t>
            </a:r>
          </a:p>
          <a:p>
            <a:pPr lvl="1">
              <a:lnSpc>
                <a:spcPct val="100000"/>
              </a:lnSpc>
              <a:buClr>
                <a:schemeClr val="tx1">
                  <a:lumMod val="75000"/>
                  <a:lumOff val="25000"/>
                </a:schemeClr>
              </a:buClr>
              <a:buSzPct val="60000"/>
              <a:buFont typeface="Courier New" panose="02070309020205020404" pitchFamily="49" charset="0"/>
              <a:buChar char="o"/>
            </a:pPr>
            <a:r>
              <a:rPr lang="en-GB" sz="2200" dirty="0">
                <a:latin typeface="Gotham" panose="020B0604020202020204" charset="0"/>
                <a:cs typeface="Gotham" panose="020B0604020202020204" charset="0"/>
              </a:rPr>
              <a:t>Standardise sustainability reporting</a:t>
            </a:r>
          </a:p>
          <a:p>
            <a:pPr lvl="1">
              <a:lnSpc>
                <a:spcPct val="100000"/>
              </a:lnSpc>
              <a:buClr>
                <a:schemeClr val="tx1">
                  <a:lumMod val="75000"/>
                  <a:lumOff val="25000"/>
                </a:schemeClr>
              </a:buClr>
              <a:buSzPct val="60000"/>
              <a:buFont typeface="Courier New" panose="02070309020205020404" pitchFamily="49" charset="0"/>
              <a:buChar char="o"/>
            </a:pPr>
            <a:r>
              <a:rPr lang="en-GB" sz="2200" dirty="0">
                <a:latin typeface="Gotham" panose="020B0604020202020204" charset="0"/>
                <a:cs typeface="Gotham" panose="020B0604020202020204" charset="0"/>
              </a:rPr>
              <a:t>Support the EU’s Green Transition</a:t>
            </a:r>
          </a:p>
          <a:p>
            <a:pPr lvl="1">
              <a:lnSpc>
                <a:spcPct val="100000"/>
              </a:lnSpc>
              <a:buClr>
                <a:schemeClr val="tx1">
                  <a:lumMod val="75000"/>
                  <a:lumOff val="25000"/>
                </a:schemeClr>
              </a:buClr>
              <a:buSzPct val="60000"/>
              <a:buFont typeface="Courier New" panose="02070309020205020404" pitchFamily="49" charset="0"/>
              <a:buChar char="o"/>
            </a:pPr>
            <a:r>
              <a:rPr lang="en-GB" sz="2200" dirty="0">
                <a:latin typeface="Gotham" panose="020B0604020202020204" charset="0"/>
                <a:cs typeface="Gotham" panose="020B0604020202020204" charset="0"/>
              </a:rPr>
              <a:t>Encourage long-term value creation</a:t>
            </a:r>
          </a:p>
          <a:p>
            <a:pPr lvl="1">
              <a:lnSpc>
                <a:spcPct val="100000"/>
              </a:lnSpc>
              <a:buClr>
                <a:schemeClr val="tx1">
                  <a:lumMod val="75000"/>
                  <a:lumOff val="25000"/>
                </a:schemeClr>
              </a:buClr>
              <a:buSzPct val="60000"/>
              <a:buFont typeface="Courier New" panose="02070309020205020404" pitchFamily="49" charset="0"/>
              <a:buChar char="o"/>
            </a:pPr>
            <a:r>
              <a:rPr lang="en-GB" sz="2200" dirty="0">
                <a:latin typeface="Gotham" panose="020B0604020202020204" charset="0"/>
                <a:cs typeface="Gotham" panose="020B0604020202020204" charset="0"/>
              </a:rPr>
              <a:t>Enable better decision-making</a:t>
            </a:r>
          </a:p>
          <a:p>
            <a:pPr marL="285750" indent="-285750">
              <a:lnSpc>
                <a:spcPct val="100000"/>
              </a:lnSpc>
              <a:buClr>
                <a:schemeClr val="tx1">
                  <a:lumMod val="75000"/>
                  <a:lumOff val="25000"/>
                </a:schemeClr>
              </a:buClr>
              <a:buSzPct val="60000"/>
              <a:buFont typeface="Wingdings" panose="05000000000000000000" pitchFamily="2" charset="2"/>
              <a:buChar char="q"/>
            </a:pPr>
            <a:r>
              <a:rPr lang="en-GB" sz="2200" dirty="0">
                <a:latin typeface="Gotham" panose="020B0604020202020204" charset="0"/>
                <a:cs typeface="Gotham" panose="020B0604020202020204" charset="0"/>
              </a:rPr>
              <a:t>Align with global standards</a:t>
            </a:r>
          </a:p>
        </p:txBody>
      </p:sp>
      <p:pic>
        <p:nvPicPr>
          <p:cNvPr id="32" name="Picture 31">
            <a:extLst>
              <a:ext uri="{FF2B5EF4-FFF2-40B4-BE49-F238E27FC236}">
                <a16:creationId xmlns:a16="http://schemas.microsoft.com/office/drawing/2014/main" id="{87287301-ADB1-4CD7-A54F-9105B3A6898D}"/>
              </a:ext>
            </a:extLst>
          </p:cNvPr>
          <p:cNvPicPr>
            <a:picLocks noChangeAspect="1"/>
          </p:cNvPicPr>
          <p:nvPr/>
        </p:nvPicPr>
        <p:blipFill>
          <a:blip r:embed="rId3"/>
          <a:srcRect l="18148" t="9056" r="18148" b="70000"/>
          <a:stretch/>
        </p:blipFill>
        <p:spPr>
          <a:xfrm>
            <a:off x="14870775" y="9460550"/>
            <a:ext cx="2362200" cy="776599"/>
          </a:xfrm>
          <a:prstGeom prst="rect">
            <a:avLst/>
          </a:prstGeom>
        </p:spPr>
      </p:pic>
      <p:sp>
        <p:nvSpPr>
          <p:cNvPr id="3" name="TextBox 2">
            <a:extLst>
              <a:ext uri="{FF2B5EF4-FFF2-40B4-BE49-F238E27FC236}">
                <a16:creationId xmlns:a16="http://schemas.microsoft.com/office/drawing/2014/main" id="{826D1602-5776-F67F-273D-712604D2BC8D}"/>
              </a:ext>
            </a:extLst>
          </p:cNvPr>
          <p:cNvSpPr txBox="1"/>
          <p:nvPr/>
        </p:nvSpPr>
        <p:spPr>
          <a:xfrm>
            <a:off x="14029602" y="2451775"/>
            <a:ext cx="3674130" cy="5909310"/>
          </a:xfrm>
          <a:prstGeom prst="rect">
            <a:avLst/>
          </a:prstGeom>
          <a:solidFill>
            <a:schemeClr val="tx1">
              <a:lumMod val="75000"/>
              <a:lumOff val="25000"/>
            </a:schemeClr>
          </a:solidFill>
        </p:spPr>
        <p:txBody>
          <a:bodyPr wrap="square" rtlCol="0">
            <a:spAutoFit/>
          </a:bodyPr>
          <a:lstStyle/>
          <a:p>
            <a:r>
              <a:rPr lang="en-GB" b="1" dirty="0">
                <a:solidFill>
                  <a:schemeClr val="bg1"/>
                </a:solidFill>
                <a:latin typeface="Gotham" panose="020B0604020202020204" charset="0"/>
                <a:cs typeface="Gotham" panose="020B0604020202020204" charset="0"/>
              </a:rPr>
              <a:t>Scope EU companies:</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2025 – Largest companies 500+ employees (reporting YR 2024)</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2026 – Large companies 250+ employees / €25m assets (reporting YR 2025)</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2027 – SMEs 10+ employees / €0.9m assets (reporting YR 2026)</a:t>
            </a:r>
          </a:p>
          <a:p>
            <a:pPr marL="171450" indent="-171450">
              <a:buSzPct val="60000"/>
              <a:buFont typeface="Wingdings" panose="05000000000000000000" pitchFamily="2" charset="2"/>
              <a:buChar char="§"/>
            </a:pPr>
            <a:endParaRPr lang="en-GB" dirty="0">
              <a:solidFill>
                <a:schemeClr val="bg1"/>
              </a:solidFill>
              <a:latin typeface="Gotham" panose="020B0604020202020204" charset="0"/>
              <a:cs typeface="Gotham" panose="020B0604020202020204" charset="0"/>
            </a:endParaRPr>
          </a:p>
          <a:p>
            <a:pPr>
              <a:buSzPct val="60000"/>
            </a:pPr>
            <a:r>
              <a:rPr lang="en-GB" b="1" dirty="0">
                <a:solidFill>
                  <a:schemeClr val="bg1"/>
                </a:solidFill>
                <a:latin typeface="Gotham" panose="020B0604020202020204" charset="0"/>
                <a:cs typeface="Gotham" panose="020B0604020202020204" charset="0"/>
              </a:rPr>
              <a:t>Scope non-EU companies:</a:t>
            </a:r>
            <a:endParaRPr lang="en-GB" dirty="0">
              <a:solidFill>
                <a:schemeClr val="bg1"/>
              </a:solidFill>
              <a:latin typeface="Gotham" panose="020B0604020202020204" charset="0"/>
              <a:cs typeface="Gotham" panose="020B0604020202020204" charset="0"/>
            </a:endParaRP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Net EU turnover of €150m and one of the following:</a:t>
            </a:r>
          </a:p>
          <a:p>
            <a:pPr marL="628650" lvl="1" indent="-171450">
              <a:buSzPct val="60000"/>
              <a:buFont typeface="Courier New" panose="02070309020205020404" pitchFamily="49" charset="0"/>
              <a:buChar char="o"/>
            </a:pPr>
            <a:r>
              <a:rPr lang="en-GB" dirty="0">
                <a:solidFill>
                  <a:schemeClr val="bg1"/>
                </a:solidFill>
                <a:latin typeface="Gotham" panose="020B0604020202020204" charset="0"/>
                <a:cs typeface="Gotham" panose="020B0604020202020204" charset="0"/>
              </a:rPr>
              <a:t>Large EU subsidiary (meeting the EU company criteria above)</a:t>
            </a:r>
          </a:p>
          <a:p>
            <a:pPr marL="628650" lvl="1" indent="-171450">
              <a:buSzPct val="60000"/>
              <a:buFont typeface="Courier New" panose="02070309020205020404" pitchFamily="49" charset="0"/>
              <a:buChar char="o"/>
            </a:pPr>
            <a:r>
              <a:rPr lang="en-GB" dirty="0">
                <a:solidFill>
                  <a:schemeClr val="bg1"/>
                </a:solidFill>
                <a:latin typeface="Gotham" panose="020B0604020202020204" charset="0"/>
                <a:cs typeface="Gotham" panose="020B0604020202020204" charset="0"/>
              </a:rPr>
              <a:t>Branch in the EU with net turnover &gt;€40m</a:t>
            </a:r>
          </a:p>
          <a:p>
            <a:pPr marL="628650" lvl="1" indent="-171450">
              <a:buSzPct val="60000"/>
              <a:buFont typeface="Courier New" panose="02070309020205020404" pitchFamily="49" charset="0"/>
              <a:buChar char="o"/>
            </a:pPr>
            <a:r>
              <a:rPr lang="en-GB" dirty="0">
                <a:solidFill>
                  <a:schemeClr val="bg1"/>
                </a:solidFill>
                <a:latin typeface="Gotham" panose="020B0604020202020204" charset="0"/>
                <a:cs typeface="Gotham" panose="020B0604020202020204" charset="0"/>
              </a:rPr>
              <a:t>Securities listed on EU regulated markets</a:t>
            </a:r>
          </a:p>
        </p:txBody>
      </p:sp>
      <p:pic>
        <p:nvPicPr>
          <p:cNvPr id="7" name="Picture 2" descr="Understanding the EU Corporate Social Responsibility Directive - Permutable">
            <a:extLst>
              <a:ext uri="{FF2B5EF4-FFF2-40B4-BE49-F238E27FC236}">
                <a16:creationId xmlns:a16="http://schemas.microsoft.com/office/drawing/2014/main" id="{23797411-B478-57FC-25B2-E9265E6A1AD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7830" r="18943"/>
          <a:stretch/>
        </p:blipFill>
        <p:spPr bwMode="auto">
          <a:xfrm>
            <a:off x="970191" y="2578085"/>
            <a:ext cx="2906015" cy="25855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6F0A08B-13ED-B1CA-897D-5EBABD21217E}"/>
              </a:ext>
            </a:extLst>
          </p:cNvPr>
          <p:cNvGrpSpPr/>
          <p:nvPr/>
        </p:nvGrpSpPr>
        <p:grpSpPr>
          <a:xfrm>
            <a:off x="1154432" y="7481448"/>
            <a:ext cx="12497358" cy="1979102"/>
            <a:chOff x="240753" y="5154935"/>
            <a:chExt cx="9800427" cy="1720675"/>
          </a:xfrm>
        </p:grpSpPr>
        <p:cxnSp>
          <p:nvCxnSpPr>
            <p:cNvPr id="20" name="Straight Connector 19">
              <a:extLst>
                <a:ext uri="{FF2B5EF4-FFF2-40B4-BE49-F238E27FC236}">
                  <a16:creationId xmlns:a16="http://schemas.microsoft.com/office/drawing/2014/main" id="{D1F9B4F7-1A4F-9A8B-A463-F93A01E33D76}"/>
                </a:ext>
              </a:extLst>
            </p:cNvPr>
            <p:cNvCxnSpPr>
              <a:cxnSpLocks/>
            </p:cNvCxnSpPr>
            <p:nvPr/>
          </p:nvCxnSpPr>
          <p:spPr>
            <a:xfrm>
              <a:off x="601979" y="5990720"/>
              <a:ext cx="9250530" cy="0"/>
            </a:xfrm>
            <a:prstGeom prst="line">
              <a:avLst/>
            </a:prstGeom>
            <a:ln w="38100">
              <a:solidFill>
                <a:srgbClr val="F4BD1A"/>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01B1F49-8F65-E610-75E7-F651CE6EDCFF}"/>
                </a:ext>
              </a:extLst>
            </p:cNvPr>
            <p:cNvSpPr txBox="1"/>
            <p:nvPr/>
          </p:nvSpPr>
          <p:spPr>
            <a:xfrm>
              <a:off x="7415556" y="5154935"/>
              <a:ext cx="2625624" cy="722487"/>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2025</a:t>
              </a:r>
            </a:p>
            <a:p>
              <a:pPr algn="ctr"/>
              <a:r>
                <a:rPr lang="en-GB" sz="1600" dirty="0">
                  <a:latin typeface="Gotham" panose="020B0604020202020204" charset="0"/>
                  <a:cs typeface="Gotham" panose="020B0604020202020204" charset="0"/>
                </a:rPr>
                <a:t>First reports published on 2024 financial year</a:t>
              </a:r>
            </a:p>
          </p:txBody>
        </p:sp>
        <p:sp>
          <p:nvSpPr>
            <p:cNvPr id="22" name="Oval 21">
              <a:extLst>
                <a:ext uri="{FF2B5EF4-FFF2-40B4-BE49-F238E27FC236}">
                  <a16:creationId xmlns:a16="http://schemas.microsoft.com/office/drawing/2014/main" id="{F12C8C54-97AC-A609-9305-3C41A69AF0C0}"/>
                </a:ext>
              </a:extLst>
            </p:cNvPr>
            <p:cNvSpPr/>
            <p:nvPr/>
          </p:nvSpPr>
          <p:spPr>
            <a:xfrm>
              <a:off x="6326096" y="5899261"/>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23" name="Oval 22">
              <a:extLst>
                <a:ext uri="{FF2B5EF4-FFF2-40B4-BE49-F238E27FC236}">
                  <a16:creationId xmlns:a16="http://schemas.microsoft.com/office/drawing/2014/main" id="{462A8F58-9C3E-F601-DCAE-9663FA4C9B6B}"/>
                </a:ext>
              </a:extLst>
            </p:cNvPr>
            <p:cNvSpPr/>
            <p:nvPr/>
          </p:nvSpPr>
          <p:spPr>
            <a:xfrm>
              <a:off x="154924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24" name="Oval 23">
              <a:extLst>
                <a:ext uri="{FF2B5EF4-FFF2-40B4-BE49-F238E27FC236}">
                  <a16:creationId xmlns:a16="http://schemas.microsoft.com/office/drawing/2014/main" id="{ADBB71D8-E5FF-0D2F-353A-D804A1261433}"/>
                </a:ext>
              </a:extLst>
            </p:cNvPr>
            <p:cNvSpPr/>
            <p:nvPr/>
          </p:nvSpPr>
          <p:spPr>
            <a:xfrm>
              <a:off x="8711513"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25" name="Oval 24">
              <a:extLst>
                <a:ext uri="{FF2B5EF4-FFF2-40B4-BE49-F238E27FC236}">
                  <a16:creationId xmlns:a16="http://schemas.microsoft.com/office/drawing/2014/main" id="{F9DA6C00-C020-53C6-983B-6524BE23DE28}"/>
                </a:ext>
              </a:extLst>
            </p:cNvPr>
            <p:cNvSpPr/>
            <p:nvPr/>
          </p:nvSpPr>
          <p:spPr>
            <a:xfrm>
              <a:off x="3940679" y="5878697"/>
              <a:ext cx="211947" cy="224046"/>
            </a:xfrm>
            <a:prstGeom prst="ellipse">
              <a:avLst/>
            </a:prstGeom>
            <a:solidFill>
              <a:srgbClr val="F4BD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a:latin typeface="Gotham" panose="020B0604020202020204" charset="0"/>
                <a:cs typeface="Gotham" panose="020B0604020202020204" charset="0"/>
              </a:endParaRPr>
            </a:p>
          </p:txBody>
        </p:sp>
        <p:sp>
          <p:nvSpPr>
            <p:cNvPr id="26" name="TextBox 25">
              <a:extLst>
                <a:ext uri="{FF2B5EF4-FFF2-40B4-BE49-F238E27FC236}">
                  <a16:creationId xmlns:a16="http://schemas.microsoft.com/office/drawing/2014/main" id="{BE1BB9E5-2F4F-D6DD-ABDD-1F09510E071A}"/>
                </a:ext>
              </a:extLst>
            </p:cNvPr>
            <p:cNvSpPr txBox="1"/>
            <p:nvPr/>
          </p:nvSpPr>
          <p:spPr>
            <a:xfrm>
              <a:off x="5017606" y="6153123"/>
              <a:ext cx="2828925" cy="722487"/>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7</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August 2024</a:t>
              </a:r>
            </a:p>
            <a:p>
              <a:pPr algn="ctr"/>
              <a:r>
                <a:rPr lang="en-GB" sz="1600" dirty="0">
                  <a:latin typeface="Gotham" panose="020B0604020202020204" charset="0"/>
                  <a:cs typeface="Gotham" panose="020B0604020202020204" charset="0"/>
                </a:rPr>
                <a:t>Detailed guidance and FAQs published</a:t>
              </a:r>
            </a:p>
          </p:txBody>
        </p:sp>
        <p:sp>
          <p:nvSpPr>
            <p:cNvPr id="27" name="TextBox 26">
              <a:extLst>
                <a:ext uri="{FF2B5EF4-FFF2-40B4-BE49-F238E27FC236}">
                  <a16:creationId xmlns:a16="http://schemas.microsoft.com/office/drawing/2014/main" id="{3D52A1B7-8A89-CB69-3FAC-DB343F747BBE}"/>
                </a:ext>
              </a:extLst>
            </p:cNvPr>
            <p:cNvSpPr txBox="1"/>
            <p:nvPr/>
          </p:nvSpPr>
          <p:spPr>
            <a:xfrm>
              <a:off x="2272529" y="5167521"/>
              <a:ext cx="3324260" cy="7224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otham" panose="020B0604020202020204" charset="0"/>
                  <a:cs typeface="Gotham" panose="020B0604020202020204" charset="0"/>
                </a:rPr>
                <a:t>31</a:t>
              </a:r>
              <a:r>
                <a:rPr kumimoji="0" lang="en-GB" sz="1600" b="0" i="0" u="none" strike="noStrike" kern="1200" cap="none" spc="0" normalizeH="0" baseline="30000" noProof="0" dirty="0">
                  <a:ln>
                    <a:noFill/>
                  </a:ln>
                  <a:solidFill>
                    <a:prstClr val="black"/>
                  </a:solidFill>
                  <a:effectLst/>
                  <a:uLnTx/>
                  <a:uFillTx/>
                  <a:latin typeface="Gotham" panose="020B0604020202020204" charset="0"/>
                  <a:cs typeface="Gotham" panose="020B0604020202020204" charset="0"/>
                </a:rPr>
                <a:t>st</a:t>
              </a:r>
              <a:r>
                <a:rPr kumimoji="0" lang="en-GB" sz="1600" b="0" i="0" u="none" strike="noStrike" kern="1200" cap="none" spc="0" normalizeH="0" baseline="0" noProof="0" dirty="0">
                  <a:ln>
                    <a:noFill/>
                  </a:ln>
                  <a:solidFill>
                    <a:prstClr val="black"/>
                  </a:solidFill>
                  <a:effectLst/>
                  <a:uLnTx/>
                  <a:uFillTx/>
                  <a:latin typeface="Gotham" panose="020B0604020202020204" charset="0"/>
                  <a:cs typeface="Gotham" panose="020B0604020202020204" charset="0"/>
                </a:rPr>
                <a:t> July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otham" panose="020B0604020202020204" charset="0"/>
                  <a:cs typeface="Gotham" panose="020B0604020202020204" charset="0"/>
                </a:rPr>
                <a:t>Adoption of the European Sustainability Reporting Standards (ESRS)</a:t>
              </a:r>
            </a:p>
          </p:txBody>
        </p:sp>
        <p:sp>
          <p:nvSpPr>
            <p:cNvPr id="28" name="TextBox 27">
              <a:extLst>
                <a:ext uri="{FF2B5EF4-FFF2-40B4-BE49-F238E27FC236}">
                  <a16:creationId xmlns:a16="http://schemas.microsoft.com/office/drawing/2014/main" id="{1CF855E5-8D56-0985-9DC9-F110D60CC05E}"/>
                </a:ext>
              </a:extLst>
            </p:cNvPr>
            <p:cNvSpPr txBox="1"/>
            <p:nvPr/>
          </p:nvSpPr>
          <p:spPr>
            <a:xfrm>
              <a:off x="240753" y="6153123"/>
              <a:ext cx="2828925" cy="508416"/>
            </a:xfrm>
            <a:prstGeom prst="rect">
              <a:avLst/>
            </a:prstGeom>
            <a:noFill/>
          </p:spPr>
          <p:txBody>
            <a:bodyPr wrap="square" rtlCol="0">
              <a:spAutoFit/>
            </a:bodyPr>
            <a:lstStyle/>
            <a:p>
              <a:pPr algn="ctr"/>
              <a:r>
                <a:rPr lang="en-GB" sz="1600" dirty="0">
                  <a:latin typeface="Gotham" panose="020B0604020202020204" charset="0"/>
                  <a:cs typeface="Gotham" panose="020B0604020202020204" charset="0"/>
                </a:rPr>
                <a:t>5</a:t>
              </a:r>
              <a:r>
                <a:rPr lang="en-GB" sz="1600" baseline="30000" dirty="0">
                  <a:latin typeface="Gotham" panose="020B0604020202020204" charset="0"/>
                  <a:cs typeface="Gotham" panose="020B0604020202020204" charset="0"/>
                </a:rPr>
                <a:t>th</a:t>
              </a:r>
              <a:r>
                <a:rPr lang="en-GB" sz="1600" dirty="0">
                  <a:latin typeface="Gotham" panose="020B0604020202020204" charset="0"/>
                  <a:cs typeface="Gotham" panose="020B0604020202020204" charset="0"/>
                </a:rPr>
                <a:t> January 2023</a:t>
              </a:r>
            </a:p>
            <a:p>
              <a:pPr algn="ctr"/>
              <a:r>
                <a:rPr lang="en-GB" sz="1600" dirty="0">
                  <a:latin typeface="Gotham" panose="020B0604020202020204" charset="0"/>
                  <a:cs typeface="Gotham" panose="020B0604020202020204" charset="0"/>
                </a:rPr>
                <a:t>Directive entered into force</a:t>
              </a:r>
            </a:p>
          </p:txBody>
        </p:sp>
      </p:grpSp>
    </p:spTree>
    <p:extLst>
      <p:ext uri="{BB962C8B-B14F-4D97-AF65-F5344CB8AC3E}">
        <p14:creationId xmlns:p14="http://schemas.microsoft.com/office/powerpoint/2010/main" val="3071338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2ED04-C179-6052-9F8D-0EDEB9708E0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1011C3B-A6A0-569E-6AD9-38455747D88A}"/>
              </a:ext>
            </a:extLst>
          </p:cNvPr>
          <p:cNvSpPr txBox="1"/>
          <p:nvPr/>
        </p:nvSpPr>
        <p:spPr>
          <a:xfrm>
            <a:off x="970191" y="455940"/>
            <a:ext cx="14821220" cy="2031325"/>
          </a:xfrm>
          <a:prstGeom prst="rect">
            <a:avLst/>
          </a:prstGeom>
        </p:spPr>
        <p:txBody>
          <a:bodyPr wrap="square" lIns="0" tIns="0" rIns="0" bIns="0" rtlCol="0" anchor="t">
            <a:spAutoFit/>
          </a:bodyPr>
          <a:lstStyle/>
          <a:p>
            <a:r>
              <a:rPr lang="en-GB" sz="6500" dirty="0">
                <a:solidFill>
                  <a:srgbClr val="05216C"/>
                </a:solidFill>
                <a:latin typeface="Anton"/>
              </a:rPr>
              <a:t>PRACTICAL STEPS TOWARDS REGULATORY COMPLIANCE</a:t>
            </a:r>
          </a:p>
        </p:txBody>
      </p:sp>
      <p:sp>
        <p:nvSpPr>
          <p:cNvPr id="15" name="AutoShape 15">
            <a:extLst>
              <a:ext uri="{FF2B5EF4-FFF2-40B4-BE49-F238E27FC236}">
                <a16:creationId xmlns:a16="http://schemas.microsoft.com/office/drawing/2014/main" id="{B6AE987B-FD30-A131-1EE9-1FB4B661AB3C}"/>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41EEE7B3-1B93-6100-5CBC-55292F06CDAA}"/>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6EFA5582-D575-30BC-5094-8E886E764D9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FF27C1B0-4B56-B6E1-26C8-8521E6241B72}"/>
              </a:ext>
            </a:extLst>
          </p:cNvPr>
          <p:cNvSpPr>
            <a:spLocks noGrp="1"/>
          </p:cNvSpPr>
          <p:nvPr/>
        </p:nvSpPr>
        <p:spPr>
          <a:xfrm>
            <a:off x="970191" y="2298035"/>
            <a:ext cx="9384483"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Assess current state (start measuring)</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Involve stakeholders (validate internal perceptions of priorities)</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Set clear goals and targets (focus on few but do well)</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Define specific, measurable, and achievable sustainability goals </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Integrate sustainability into company strategy and brand</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Reduce energy consumption</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Implement energy-efficient practices </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Minimise waste</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Optimise and vet supply chain</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Promote sustainable transportation</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Invest in green infrastructure</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Educate and engage employees</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Communicate sustainability priorities and efforts</a:t>
            </a:r>
          </a:p>
          <a:p>
            <a:pPr>
              <a:lnSpc>
                <a:spcPct val="150000"/>
              </a:lnSpc>
              <a:spcBef>
                <a:spcPts val="0"/>
              </a:spcBef>
              <a:buClr>
                <a:schemeClr val="tx1">
                  <a:lumMod val="75000"/>
                  <a:lumOff val="25000"/>
                </a:schemeClr>
              </a:buClr>
              <a:buSzPct val="60000"/>
            </a:pPr>
            <a:r>
              <a:rPr lang="en-GB" sz="2000" dirty="0">
                <a:latin typeface="Gotham" panose="020B0604020202020204" charset="0"/>
                <a:cs typeface="Gotham" panose="020B0604020202020204" charset="0"/>
              </a:rPr>
              <a:t>Share sustainability goals, progress, and achievements with stakeholders</a:t>
            </a:r>
          </a:p>
        </p:txBody>
      </p:sp>
      <p:pic>
        <p:nvPicPr>
          <p:cNvPr id="32" name="Picture 31">
            <a:extLst>
              <a:ext uri="{FF2B5EF4-FFF2-40B4-BE49-F238E27FC236}">
                <a16:creationId xmlns:a16="http://schemas.microsoft.com/office/drawing/2014/main" id="{A004905F-D500-14EE-B333-FD2CD015CAA8}"/>
              </a:ext>
            </a:extLst>
          </p:cNvPr>
          <p:cNvPicPr>
            <a:picLocks noChangeAspect="1"/>
          </p:cNvPicPr>
          <p:nvPr/>
        </p:nvPicPr>
        <p:blipFill>
          <a:blip r:embed="rId3"/>
          <a:srcRect l="18148" t="9056" r="18148" b="70000"/>
          <a:stretch/>
        </p:blipFill>
        <p:spPr>
          <a:xfrm>
            <a:off x="14870775" y="9460550"/>
            <a:ext cx="2362200" cy="776599"/>
          </a:xfrm>
          <a:prstGeom prst="rect">
            <a:avLst/>
          </a:prstGeom>
        </p:spPr>
      </p:pic>
      <p:sp>
        <p:nvSpPr>
          <p:cNvPr id="4" name="TextBox 3">
            <a:extLst>
              <a:ext uri="{FF2B5EF4-FFF2-40B4-BE49-F238E27FC236}">
                <a16:creationId xmlns:a16="http://schemas.microsoft.com/office/drawing/2014/main" id="{F60A3851-AFFB-65A8-6A5A-6AF5E016582C}"/>
              </a:ext>
            </a:extLst>
          </p:cNvPr>
          <p:cNvSpPr txBox="1"/>
          <p:nvPr/>
        </p:nvSpPr>
        <p:spPr>
          <a:xfrm>
            <a:off x="11630936" y="3016240"/>
            <a:ext cx="5754096" cy="3139321"/>
          </a:xfrm>
          <a:prstGeom prst="rect">
            <a:avLst/>
          </a:prstGeom>
          <a:solidFill>
            <a:schemeClr val="tx1">
              <a:lumMod val="65000"/>
              <a:lumOff val="35000"/>
            </a:schemeClr>
          </a:solidFill>
        </p:spPr>
        <p:txBody>
          <a:bodyPr wrap="square" rtlCol="0">
            <a:spAutoFit/>
          </a:bodyPr>
          <a:lstStyle/>
          <a:p>
            <a:r>
              <a:rPr lang="en-GB" b="1" dirty="0">
                <a:solidFill>
                  <a:schemeClr val="bg1"/>
                </a:solidFill>
                <a:latin typeface="Gotham" panose="020B0604020202020204" charset="0"/>
                <a:cs typeface="Gotham" panose="020B0604020202020204" charset="0"/>
              </a:rPr>
              <a:t>Considerations:</a:t>
            </a:r>
          </a:p>
          <a:p>
            <a:endParaRPr lang="en-GB" b="1" dirty="0">
              <a:solidFill>
                <a:schemeClr val="bg1"/>
              </a:solidFill>
              <a:latin typeface="Gotham" panose="020B0604020202020204" charset="0"/>
              <a:cs typeface="Gotham" panose="020B0604020202020204" charset="0"/>
            </a:endParaRP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What sustainability regulation is in force in destination market?</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Does it apply to the company (company size, sector, turnover, volume of exports, etc.)</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Where company is in scope of regulation, what are its obligations?</a:t>
            </a:r>
          </a:p>
          <a:p>
            <a:pPr marL="171450" indent="-171450">
              <a:buSzPct val="60000"/>
              <a:buFont typeface="Wingdings" panose="05000000000000000000" pitchFamily="2" charset="2"/>
              <a:buChar char="§"/>
            </a:pPr>
            <a:r>
              <a:rPr lang="en-GB" dirty="0">
                <a:solidFill>
                  <a:schemeClr val="bg1"/>
                </a:solidFill>
                <a:latin typeface="Gotham" panose="020B0604020202020204" charset="0"/>
                <a:cs typeface="Gotham" panose="020B0604020202020204" charset="0"/>
              </a:rPr>
              <a:t>What compliance achieved in another market can be leveraged to facilitate compliance in new market?</a:t>
            </a:r>
          </a:p>
        </p:txBody>
      </p:sp>
    </p:spTree>
    <p:extLst>
      <p:ext uri="{BB962C8B-B14F-4D97-AF65-F5344CB8AC3E}">
        <p14:creationId xmlns:p14="http://schemas.microsoft.com/office/powerpoint/2010/main" val="2871450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E5596-ACF9-2BA0-FC85-63754B5E0AC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F1973D7-5ED2-0D7F-D4AF-8D18F73F1831}"/>
              </a:ext>
            </a:extLst>
          </p:cNvPr>
          <p:cNvSpPr txBox="1"/>
          <p:nvPr/>
        </p:nvSpPr>
        <p:spPr>
          <a:xfrm>
            <a:off x="970191" y="455940"/>
            <a:ext cx="14821220" cy="2031325"/>
          </a:xfrm>
          <a:prstGeom prst="rect">
            <a:avLst/>
          </a:prstGeom>
        </p:spPr>
        <p:txBody>
          <a:bodyPr wrap="square" lIns="0" tIns="0" rIns="0" bIns="0" rtlCol="0" anchor="t">
            <a:spAutoFit/>
          </a:bodyPr>
          <a:lstStyle/>
          <a:p>
            <a:r>
              <a:rPr lang="en-GB" sz="6500" dirty="0">
                <a:solidFill>
                  <a:srgbClr val="05216C"/>
                </a:solidFill>
                <a:latin typeface="Anton"/>
              </a:rPr>
              <a:t>BENEFITS TO SMES OF VOLUNTARY REGULATORY COMPLIANCE</a:t>
            </a:r>
          </a:p>
        </p:txBody>
      </p:sp>
      <p:sp>
        <p:nvSpPr>
          <p:cNvPr id="15" name="AutoShape 15">
            <a:extLst>
              <a:ext uri="{FF2B5EF4-FFF2-40B4-BE49-F238E27FC236}">
                <a16:creationId xmlns:a16="http://schemas.microsoft.com/office/drawing/2014/main" id="{AAEF8BA5-F0FF-CC17-880F-0D492D51A933}"/>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BED0D063-0CF5-9DAE-A01A-9E9C1EBCDE55}"/>
              </a:ext>
            </a:extLst>
          </p:cNvPr>
          <p:cNvGrpSpPr>
            <a:grpSpLocks noChangeAspect="1"/>
          </p:cNvGrpSpPr>
          <p:nvPr/>
        </p:nvGrpSpPr>
        <p:grpSpPr>
          <a:xfrm>
            <a:off x="15773400" y="302200"/>
            <a:ext cx="1995842" cy="1995835"/>
            <a:chOff x="0" y="0"/>
            <a:chExt cx="6350000" cy="6349975"/>
          </a:xfrm>
        </p:grpSpPr>
        <p:sp>
          <p:nvSpPr>
            <p:cNvPr id="19" name="Freeform 19">
              <a:extLst>
                <a:ext uri="{FF2B5EF4-FFF2-40B4-BE49-F238E27FC236}">
                  <a16:creationId xmlns:a16="http://schemas.microsoft.com/office/drawing/2014/main" id="{39E2C4A6-F829-9F2D-82B0-7340DF9585C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Content Placeholder 2">
            <a:extLst>
              <a:ext uri="{FF2B5EF4-FFF2-40B4-BE49-F238E27FC236}">
                <a16:creationId xmlns:a16="http://schemas.microsoft.com/office/drawing/2014/main" id="{58A7D174-FFFD-BC3B-638A-2991AF8CBCF8}"/>
              </a:ext>
            </a:extLst>
          </p:cNvPr>
          <p:cNvSpPr>
            <a:spLocks noGrp="1"/>
          </p:cNvSpPr>
          <p:nvPr/>
        </p:nvSpPr>
        <p:spPr>
          <a:xfrm>
            <a:off x="916513" y="2487265"/>
            <a:ext cx="7389642"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Competitive advantage</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Compliant SMEs make attractive partners for corporate counterparts for whom compliance is mandatory</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Attract more eco-aware customers (business and consumer)</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Employee engagement and customer advocacy</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Improved planning preventing excess inventory and overproduction</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Reduced waste </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Cost reduction</a:t>
            </a:r>
          </a:p>
        </p:txBody>
      </p:sp>
      <p:pic>
        <p:nvPicPr>
          <p:cNvPr id="32" name="Picture 31">
            <a:extLst>
              <a:ext uri="{FF2B5EF4-FFF2-40B4-BE49-F238E27FC236}">
                <a16:creationId xmlns:a16="http://schemas.microsoft.com/office/drawing/2014/main" id="{6B5A8538-6CA0-CE7C-5430-873C6C502DA4}"/>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3" name="Picture 2" descr="What Are the Benefits of SIP Phones? - New Tech Industries, Inc">
            <a:extLst>
              <a:ext uri="{FF2B5EF4-FFF2-40B4-BE49-F238E27FC236}">
                <a16:creationId xmlns:a16="http://schemas.microsoft.com/office/drawing/2014/main" id="{2B717AEA-FE79-4132-8D8A-BAAB00E7369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666871" y="2554433"/>
            <a:ext cx="2412395" cy="16087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EB7D6B5-0EE3-5F3E-8E38-84DE5FFB95F5}"/>
              </a:ext>
            </a:extLst>
          </p:cNvPr>
          <p:cNvSpPr>
            <a:spLocks noGrp="1"/>
          </p:cNvSpPr>
          <p:nvPr/>
        </p:nvSpPr>
        <p:spPr>
          <a:xfrm>
            <a:off x="8470687" y="2487265"/>
            <a:ext cx="7389642" cy="388620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Enhanced brand reputation and value</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Belts and braces approach to sustainability</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Increased ease of market access</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Potential for greater market share</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Improved stakeholder relationships and engagement</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Effective risk management and emergency planning</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Improvements in innovation and collaboration among teams</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Increased access to grant funding and finance</a:t>
            </a:r>
          </a:p>
          <a:p>
            <a:pPr>
              <a:lnSpc>
                <a:spcPct val="150000"/>
              </a:lnSpc>
              <a:spcBef>
                <a:spcPts val="0"/>
              </a:spcBef>
              <a:buClr>
                <a:schemeClr val="tx1">
                  <a:lumMod val="75000"/>
                  <a:lumOff val="25000"/>
                </a:schemeClr>
              </a:buClr>
              <a:buSzPct val="60000"/>
            </a:pPr>
            <a:r>
              <a:rPr lang="en-GB" sz="2400" dirty="0">
                <a:latin typeface="Gotham" panose="020B0604020202020204" charset="0"/>
                <a:cs typeface="Gotham" panose="020B0604020202020204" charset="0"/>
              </a:rPr>
              <a:t>Investment attractiveness</a:t>
            </a:r>
          </a:p>
        </p:txBody>
      </p:sp>
    </p:spTree>
    <p:extLst>
      <p:ext uri="{BB962C8B-B14F-4D97-AF65-F5344CB8AC3E}">
        <p14:creationId xmlns:p14="http://schemas.microsoft.com/office/powerpoint/2010/main" val="391343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a:extLst>
            <a:ext uri="{FF2B5EF4-FFF2-40B4-BE49-F238E27FC236}">
              <a16:creationId xmlns:a16="http://schemas.microsoft.com/office/drawing/2014/main" id="{6E2EFF01-8DB2-9390-50BA-2B8FB6FCB5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2ADC1D5-A4EB-90DF-E887-F0636FE72624}"/>
              </a:ext>
            </a:extLst>
          </p:cNvPr>
          <p:cNvSpPr txBox="1"/>
          <p:nvPr/>
        </p:nvSpPr>
        <p:spPr>
          <a:xfrm>
            <a:off x="990600" y="4381500"/>
            <a:ext cx="15789782" cy="1077218"/>
          </a:xfrm>
          <a:prstGeom prst="rect">
            <a:avLst/>
          </a:prstGeom>
        </p:spPr>
        <p:txBody>
          <a:bodyPr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FFFFFF"/>
                </a:solidFill>
                <a:effectLst/>
                <a:uLnTx/>
                <a:uFillTx/>
                <a:latin typeface="Anton"/>
                <a:ea typeface="Anton"/>
                <a:cs typeface="Anton"/>
                <a:sym typeface="Anton"/>
              </a:rPr>
              <a:t>3. </a:t>
            </a:r>
            <a:r>
              <a:rPr lang="en-GB" sz="8000" b="0" i="0" dirty="0">
                <a:solidFill>
                  <a:schemeClr val="bg1"/>
                </a:solidFill>
                <a:effectLst/>
                <a:latin typeface="Anton" pitchFamily="2" charset="0"/>
              </a:rPr>
              <a:t>Q&amp;A SESSION</a:t>
            </a:r>
            <a:endParaRPr kumimoji="0" lang="en-US" sz="7500" b="0" i="0" u="none" strike="noStrike" kern="1200" cap="none" spc="0" normalizeH="0" baseline="0" noProof="0" dirty="0">
              <a:ln>
                <a:noFill/>
              </a:ln>
              <a:solidFill>
                <a:schemeClr val="bg1"/>
              </a:solidFill>
              <a:effectLst/>
              <a:uLnTx/>
              <a:uFillTx/>
              <a:latin typeface="Anton" pitchFamily="2" charset="0"/>
              <a:ea typeface="Anton"/>
              <a:cs typeface="Anton"/>
              <a:sym typeface="Anton"/>
            </a:endParaRPr>
          </a:p>
        </p:txBody>
      </p:sp>
      <p:sp>
        <p:nvSpPr>
          <p:cNvPr id="4" name="Freeform 4">
            <a:extLst>
              <a:ext uri="{FF2B5EF4-FFF2-40B4-BE49-F238E27FC236}">
                <a16:creationId xmlns:a16="http://schemas.microsoft.com/office/drawing/2014/main" id="{1B7D5AC9-B277-BB81-DF58-81BE700C152B}"/>
              </a:ext>
            </a:extLst>
          </p:cNvPr>
          <p:cNvSpPr/>
          <p:nvPr/>
        </p:nvSpPr>
        <p:spPr>
          <a:xfrm>
            <a:off x="15392400" y="7429500"/>
            <a:ext cx="2374807" cy="2351875"/>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5591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a:extLst>
            <a:ext uri="{FF2B5EF4-FFF2-40B4-BE49-F238E27FC236}">
              <a16:creationId xmlns:a16="http://schemas.microsoft.com/office/drawing/2014/main" id="{C7D9ADC6-68B5-BE10-6CC3-D848F71B418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C7A1C1E-1B98-043A-15F6-B8C5BCECED66}"/>
              </a:ext>
            </a:extLst>
          </p:cNvPr>
          <p:cNvSpPr txBox="1"/>
          <p:nvPr/>
        </p:nvSpPr>
        <p:spPr>
          <a:xfrm>
            <a:off x="990600" y="4381500"/>
            <a:ext cx="15789782" cy="1077218"/>
          </a:xfrm>
          <a:prstGeom prst="rect">
            <a:avLst/>
          </a:prstGeom>
        </p:spPr>
        <p:txBody>
          <a:bodyPr lIns="0" tIns="0" rIns="0" bIns="0" rtlCol="0" anchor="t">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lang="en-US" sz="7500" dirty="0">
                <a:solidFill>
                  <a:srgbClr val="FFFFFF"/>
                </a:solidFill>
                <a:latin typeface="Anton"/>
                <a:ea typeface="Anton"/>
                <a:cs typeface="Anton"/>
                <a:sym typeface="Anton"/>
              </a:rPr>
              <a:t>4</a:t>
            </a:r>
            <a:r>
              <a:rPr kumimoji="0" lang="en-US" sz="7500" b="0" i="0" u="none" strike="noStrike" kern="1200" cap="none" spc="0" normalizeH="0" baseline="0" noProof="0" dirty="0">
                <a:ln>
                  <a:noFill/>
                </a:ln>
                <a:solidFill>
                  <a:srgbClr val="FFFFFF"/>
                </a:solidFill>
                <a:effectLst/>
                <a:uLnTx/>
                <a:uFillTx/>
                <a:latin typeface="Anton"/>
                <a:ea typeface="Anton"/>
                <a:cs typeface="Anton"/>
                <a:sym typeface="Anton"/>
              </a:rPr>
              <a:t>. </a:t>
            </a:r>
            <a:r>
              <a:rPr lang="en-GB" sz="8000" b="0" i="0" dirty="0">
                <a:solidFill>
                  <a:schemeClr val="bg1"/>
                </a:solidFill>
                <a:effectLst/>
                <a:latin typeface="Anton" pitchFamily="2" charset="0"/>
              </a:rPr>
              <a:t>CLOSING REMARKS</a:t>
            </a:r>
            <a:endParaRPr kumimoji="0" lang="en-US" sz="7500" b="0" i="0" u="none" strike="noStrike" kern="1200" cap="none" spc="0" normalizeH="0" baseline="0" noProof="0" dirty="0">
              <a:ln>
                <a:noFill/>
              </a:ln>
              <a:solidFill>
                <a:schemeClr val="bg1"/>
              </a:solidFill>
              <a:effectLst/>
              <a:uLnTx/>
              <a:uFillTx/>
              <a:latin typeface="Anton" pitchFamily="2" charset="0"/>
              <a:ea typeface="Anton"/>
              <a:cs typeface="Anton"/>
              <a:sym typeface="Anton"/>
            </a:endParaRPr>
          </a:p>
        </p:txBody>
      </p:sp>
      <p:sp>
        <p:nvSpPr>
          <p:cNvPr id="4" name="Freeform 4">
            <a:extLst>
              <a:ext uri="{FF2B5EF4-FFF2-40B4-BE49-F238E27FC236}">
                <a16:creationId xmlns:a16="http://schemas.microsoft.com/office/drawing/2014/main" id="{54509707-7204-AFF7-54A7-BB2D0E816189}"/>
              </a:ext>
            </a:extLst>
          </p:cNvPr>
          <p:cNvSpPr/>
          <p:nvPr/>
        </p:nvSpPr>
        <p:spPr>
          <a:xfrm>
            <a:off x="15392400" y="7429500"/>
            <a:ext cx="2374807" cy="2351875"/>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41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AutoShape 2"/>
          <p:cNvSpPr/>
          <p:nvPr/>
        </p:nvSpPr>
        <p:spPr>
          <a:xfrm>
            <a:off x="1028700" y="8681514"/>
            <a:ext cx="16230600" cy="169519"/>
          </a:xfrm>
          <a:prstGeom prst="rect">
            <a:avLst/>
          </a:prstGeom>
          <a:solidFill>
            <a:srgbClr val="FFFFFF"/>
          </a:solidFill>
        </p:spPr>
        <p:txBody>
          <a:bodyPr/>
          <a:lstStyle/>
          <a:p>
            <a:endParaRPr lang="en-GB"/>
          </a:p>
        </p:txBody>
      </p:sp>
      <p:sp>
        <p:nvSpPr>
          <p:cNvPr id="3" name="AutoShape 3"/>
          <p:cNvSpPr/>
          <p:nvPr/>
        </p:nvSpPr>
        <p:spPr>
          <a:xfrm>
            <a:off x="1028700" y="1814529"/>
            <a:ext cx="16230600" cy="169519"/>
          </a:xfrm>
          <a:prstGeom prst="rect">
            <a:avLst/>
          </a:prstGeom>
          <a:solidFill>
            <a:srgbClr val="FFFFFF"/>
          </a:solidFill>
        </p:spPr>
        <p:txBody>
          <a:bodyPr/>
          <a:lstStyle/>
          <a:p>
            <a:endParaRPr lang="en-GB"/>
          </a:p>
        </p:txBody>
      </p:sp>
      <p:sp>
        <p:nvSpPr>
          <p:cNvPr id="4" name="TextBox 4"/>
          <p:cNvSpPr txBox="1"/>
          <p:nvPr/>
        </p:nvSpPr>
        <p:spPr>
          <a:xfrm>
            <a:off x="1028700" y="2575494"/>
            <a:ext cx="16230600" cy="2308324"/>
          </a:xfrm>
          <a:prstGeom prst="rect">
            <a:avLst/>
          </a:prstGeom>
        </p:spPr>
        <p:txBody>
          <a:bodyPr wrap="square" lIns="0" tIns="0" rIns="0" bIns="0" rtlCol="0" anchor="t">
            <a:spAutoFit/>
          </a:bodyPr>
          <a:lstStyle/>
          <a:p>
            <a:pPr algn="ctr"/>
            <a:r>
              <a:rPr lang="en-US" sz="7500" dirty="0">
                <a:solidFill>
                  <a:srgbClr val="FFFFFF"/>
                </a:solidFill>
                <a:latin typeface="Montserrat Extra-Bold"/>
                <a:ea typeface="Montserrat Extra-Bold"/>
                <a:cs typeface="Montserrat Extra-Bold"/>
                <a:sym typeface="Montserrat Extra-Bold"/>
              </a:rPr>
              <a:t>THANK YOU FOR YOUR ATTENTION</a:t>
            </a:r>
          </a:p>
        </p:txBody>
      </p:sp>
      <p:sp>
        <p:nvSpPr>
          <p:cNvPr id="5" name="TextBox 5"/>
          <p:cNvSpPr txBox="1"/>
          <p:nvPr/>
        </p:nvSpPr>
        <p:spPr>
          <a:xfrm>
            <a:off x="2859800" y="4924344"/>
            <a:ext cx="11811000" cy="422167"/>
          </a:xfrm>
          <a:prstGeom prst="rect">
            <a:avLst/>
          </a:prstGeom>
        </p:spPr>
        <p:txBody>
          <a:bodyPr wrap="square" lIns="0" tIns="0" rIns="0" bIns="0" rtlCol="0" anchor="t">
            <a:spAutoFit/>
          </a:bodyPr>
          <a:lstStyle/>
          <a:p>
            <a:pPr algn="ctr">
              <a:lnSpc>
                <a:spcPts val="3510"/>
              </a:lnSpc>
            </a:pPr>
            <a:r>
              <a:rPr lang="en-US" sz="2700" dirty="0">
                <a:solidFill>
                  <a:srgbClr val="FFFFFF"/>
                </a:solidFill>
                <a:latin typeface="Gotham" panose="020B0604020202020204" charset="0"/>
                <a:ea typeface="Montserrat Italics"/>
                <a:cs typeface="Gotham" panose="020B0604020202020204" charset="0"/>
                <a:sym typeface="Montserrat Italics"/>
              </a:rPr>
              <a:t>We are here to support traders to keep on trading!</a:t>
            </a:r>
          </a:p>
        </p:txBody>
      </p:sp>
      <p:sp>
        <p:nvSpPr>
          <p:cNvPr id="6" name="Freeform 6"/>
          <p:cNvSpPr/>
          <p:nvPr/>
        </p:nvSpPr>
        <p:spPr>
          <a:xfrm>
            <a:off x="7770099" y="5645019"/>
            <a:ext cx="2747801" cy="2798264"/>
          </a:xfrm>
          <a:custGeom>
            <a:avLst/>
            <a:gdLst/>
            <a:ahLst/>
            <a:cxnLst/>
            <a:rect l="l" t="t" r="r" b="b"/>
            <a:pathLst>
              <a:path w="3068812" h="3068812">
                <a:moveTo>
                  <a:pt x="0" y="0"/>
                </a:moveTo>
                <a:lnTo>
                  <a:pt x="3068812" y="0"/>
                </a:lnTo>
                <a:lnTo>
                  <a:pt x="3068812" y="3068812"/>
                </a:lnTo>
                <a:lnTo>
                  <a:pt x="0" y="3068812"/>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Freeform 2"/>
          <p:cNvSpPr/>
          <p:nvPr/>
        </p:nvSpPr>
        <p:spPr>
          <a:xfrm>
            <a:off x="15702415" y="7716584"/>
            <a:ext cx="2064791" cy="2064791"/>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720567" y="4356800"/>
            <a:ext cx="15789782" cy="1095375"/>
          </a:xfrm>
          <a:prstGeom prst="rect">
            <a:avLst/>
          </a:prstGeom>
        </p:spPr>
        <p:txBody>
          <a:bodyPr lIns="0" tIns="0" rIns="0" bIns="0" rtlCol="0" anchor="t">
            <a:spAutoFit/>
          </a:bodyPr>
          <a:lstStyle/>
          <a:p>
            <a:pPr marL="1619250" lvl="1" indent="-809625" algn="l">
              <a:lnSpc>
                <a:spcPts val="8400"/>
              </a:lnSpc>
              <a:buAutoNum type="arabicPeriod"/>
            </a:pPr>
            <a:r>
              <a:rPr lang="en-US" sz="7500" dirty="0">
                <a:solidFill>
                  <a:srgbClr val="FFFFFF"/>
                </a:solidFill>
                <a:latin typeface="Anton"/>
                <a:ea typeface="Anton"/>
                <a:cs typeface="Anton"/>
                <a:sym typeface="Anton"/>
              </a:rPr>
              <a:t>ABOUT THE CHAMBERS TRADE ACADEMY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01545" y="1977823"/>
            <a:ext cx="7280477" cy="7280477"/>
          </a:xfrm>
          <a:custGeom>
            <a:avLst/>
            <a:gdLst/>
            <a:ahLst/>
            <a:cxnLst/>
            <a:rect l="l" t="t" r="r" b="b"/>
            <a:pathLst>
              <a:path w="7280477" h="7280477">
                <a:moveTo>
                  <a:pt x="0" y="0"/>
                </a:moveTo>
                <a:lnTo>
                  <a:pt x="7280476" y="0"/>
                </a:lnTo>
                <a:lnTo>
                  <a:pt x="7280476" y="7280477"/>
                </a:lnTo>
                <a:lnTo>
                  <a:pt x="0" y="72804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3" name="Group 3"/>
          <p:cNvGrpSpPr>
            <a:grpSpLocks noChangeAspect="1"/>
          </p:cNvGrpSpPr>
          <p:nvPr/>
        </p:nvGrpSpPr>
        <p:grpSpPr>
          <a:xfrm>
            <a:off x="10729962" y="3006251"/>
            <a:ext cx="5223642" cy="5223621"/>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7524" r="-2474"/>
              </a:stretch>
            </a:blipFill>
          </p:spPr>
          <p:txBody>
            <a:bodyPr/>
            <a:lstStyle/>
            <a:p>
              <a:endParaRPr lang="en-GB"/>
            </a:p>
          </p:txBody>
        </p:sp>
      </p:grpSp>
      <p:sp>
        <p:nvSpPr>
          <p:cNvPr id="5" name="TextBox 5"/>
          <p:cNvSpPr txBox="1"/>
          <p:nvPr/>
        </p:nvSpPr>
        <p:spPr>
          <a:xfrm>
            <a:off x="277279" y="783668"/>
            <a:ext cx="16982021" cy="1026563"/>
          </a:xfrm>
          <a:prstGeom prst="rect">
            <a:avLst/>
          </a:prstGeom>
        </p:spPr>
        <p:txBody>
          <a:bodyPr lIns="0" tIns="0" rIns="0" bIns="0" rtlCol="0" anchor="t">
            <a:spAutoFit/>
          </a:bodyPr>
          <a:lstStyle/>
          <a:p>
            <a:pPr marL="1619250" lvl="1" indent="-809625" algn="just">
              <a:lnSpc>
                <a:spcPts val="8400"/>
              </a:lnSpc>
              <a:buAutoNum type="arabicPeriod"/>
            </a:pPr>
            <a:r>
              <a:rPr lang="en-US" sz="6500" dirty="0">
                <a:solidFill>
                  <a:srgbClr val="05216C"/>
                </a:solidFill>
                <a:latin typeface="Anton"/>
                <a:ea typeface="Anton"/>
                <a:cs typeface="Anton"/>
                <a:sym typeface="Anton"/>
              </a:rPr>
              <a:t>ABOUT THE CHAMBERS TRADE ACADEMY</a:t>
            </a:r>
          </a:p>
        </p:txBody>
      </p:sp>
      <p:sp>
        <p:nvSpPr>
          <p:cNvPr id="6" name="TextBox 6"/>
          <p:cNvSpPr txBox="1"/>
          <p:nvPr/>
        </p:nvSpPr>
        <p:spPr>
          <a:xfrm>
            <a:off x="1223172" y="2393257"/>
            <a:ext cx="7920828" cy="4546245"/>
          </a:xfrm>
          <a:prstGeom prst="rect">
            <a:avLst/>
          </a:prstGeom>
        </p:spPr>
        <p:txBody>
          <a:bodyPr lIns="0" tIns="0" rIns="0" bIns="0" rtlCol="0" anchor="t">
            <a:spAutoFit/>
          </a:bodyPr>
          <a:lstStyle/>
          <a:p>
            <a:pPr algn="l">
              <a:lnSpc>
                <a:spcPts val="4480"/>
              </a:lnSpc>
            </a:pPr>
            <a:r>
              <a:rPr lang="en-US" sz="2400" dirty="0">
                <a:latin typeface="Gotham"/>
                <a:ea typeface="Gotham"/>
                <a:cs typeface="Gotham"/>
                <a:sym typeface="Gotham"/>
              </a:rPr>
              <a:t>An initiative of selected Chambers of Commerce across the UK to provide free virtual sessions covering the basics of exporting and importing, briefings on latest regulations as well as opportunities to go global.</a:t>
            </a:r>
          </a:p>
          <a:p>
            <a:pPr algn="l">
              <a:lnSpc>
                <a:spcPts val="4480"/>
              </a:lnSpc>
            </a:pPr>
            <a:endParaRPr lang="en-US" sz="2400" dirty="0">
              <a:latin typeface="Gotham"/>
              <a:ea typeface="Gotham"/>
              <a:cs typeface="Gotham"/>
              <a:sym typeface="Gotham"/>
            </a:endParaRPr>
          </a:p>
          <a:p>
            <a:pPr algn="l">
              <a:lnSpc>
                <a:spcPts val="4480"/>
              </a:lnSpc>
            </a:pPr>
            <a:r>
              <a:rPr lang="en-US" sz="2400" dirty="0">
                <a:latin typeface="Gotham"/>
                <a:ea typeface="Gotham"/>
                <a:cs typeface="Gotham"/>
                <a:sym typeface="Gotham"/>
              </a:rPr>
              <a:t>Combined we represent more than 18,000 member businesses of all sizes and sectors.</a:t>
            </a:r>
          </a:p>
        </p:txBody>
      </p:sp>
      <p:sp>
        <p:nvSpPr>
          <p:cNvPr id="7" name="Freeform 7"/>
          <p:cNvSpPr/>
          <p:nvPr/>
        </p:nvSpPr>
        <p:spPr>
          <a:xfrm>
            <a:off x="1305978" y="8570250"/>
            <a:ext cx="2226043" cy="688050"/>
          </a:xfrm>
          <a:custGeom>
            <a:avLst/>
            <a:gdLst/>
            <a:ahLst/>
            <a:cxnLst/>
            <a:rect l="l" t="t" r="r" b="b"/>
            <a:pathLst>
              <a:path w="2226043" h="688050">
                <a:moveTo>
                  <a:pt x="0" y="0"/>
                </a:moveTo>
                <a:lnTo>
                  <a:pt x="2226043" y="0"/>
                </a:lnTo>
                <a:lnTo>
                  <a:pt x="2226043" y="688050"/>
                </a:lnTo>
                <a:lnTo>
                  <a:pt x="0" y="6880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8" name="Group 8"/>
          <p:cNvGrpSpPr>
            <a:grpSpLocks noChangeAspect="1"/>
          </p:cNvGrpSpPr>
          <p:nvPr/>
        </p:nvGrpSpPr>
        <p:grpSpPr>
          <a:xfrm>
            <a:off x="15111058" y="7661593"/>
            <a:ext cx="2148242" cy="2148234"/>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txBody>
            <a:bodyPr/>
            <a:lstStyle/>
            <a:p>
              <a:endParaRPr lang="en-GB"/>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77279" y="700169"/>
            <a:ext cx="16982021" cy="1095375"/>
          </a:xfrm>
          <a:prstGeom prst="rect">
            <a:avLst/>
          </a:prstGeom>
        </p:spPr>
        <p:txBody>
          <a:bodyPr lIns="0" tIns="0" rIns="0" bIns="0" rtlCol="0" anchor="t">
            <a:spAutoFit/>
          </a:bodyPr>
          <a:lstStyle/>
          <a:p>
            <a:pPr marL="809625" marR="0" lvl="1" indent="0" algn="just" defTabSz="914400" rtl="0" eaLnBrk="1" fontAlgn="auto" latinLnBrk="0" hangingPunct="1">
              <a:lnSpc>
                <a:spcPts val="84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05216C"/>
                </a:solidFill>
                <a:effectLst/>
                <a:uLnTx/>
                <a:uFillTx/>
                <a:latin typeface="Anton"/>
                <a:ea typeface="+mn-ea"/>
                <a:cs typeface="+mn-cs"/>
              </a:rPr>
              <a:t>INTERNATIONAL</a:t>
            </a:r>
            <a:r>
              <a:rPr kumimoji="0" lang="en-US" sz="7500" b="0" i="0" u="none" strike="noStrike" kern="1200" cap="none" spc="0" normalizeH="0" baseline="0" noProof="0" dirty="0">
                <a:ln>
                  <a:noFill/>
                </a:ln>
                <a:solidFill>
                  <a:srgbClr val="05216C"/>
                </a:solidFill>
                <a:effectLst/>
                <a:uLnTx/>
                <a:uFillTx/>
                <a:latin typeface="Anton"/>
                <a:ea typeface="+mn-ea"/>
                <a:cs typeface="+mn-cs"/>
              </a:rPr>
              <a:t> </a:t>
            </a:r>
            <a:r>
              <a:rPr kumimoji="0" lang="en-US" sz="6500" b="0" i="0" u="none" strike="noStrike" kern="1200" cap="none" spc="0" normalizeH="0" baseline="0" noProof="0" dirty="0">
                <a:ln>
                  <a:noFill/>
                </a:ln>
                <a:solidFill>
                  <a:srgbClr val="05216C"/>
                </a:solidFill>
                <a:effectLst/>
                <a:uLnTx/>
                <a:uFillTx/>
                <a:latin typeface="Anton"/>
                <a:ea typeface="+mn-ea"/>
                <a:cs typeface="+mn-cs"/>
              </a:rPr>
              <a:t>TRADE SUPPORT</a:t>
            </a:r>
          </a:p>
        </p:txBody>
      </p:sp>
      <p:sp>
        <p:nvSpPr>
          <p:cNvPr id="6" name="TextBox 6"/>
          <p:cNvSpPr txBox="1"/>
          <p:nvPr/>
        </p:nvSpPr>
        <p:spPr>
          <a:xfrm>
            <a:off x="1099457" y="3624900"/>
            <a:ext cx="8638303" cy="3977051"/>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International Trade Events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Readiness Assessment</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Export, Import &amp; Customs Training Courses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Customs &amp; Regulatory Consultancy Services </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Market Identification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Market Research and Entry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Partner Finding Services</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2400" y="9156774"/>
            <a:ext cx="2226043" cy="688050"/>
          </a:xfrm>
          <a:prstGeom prst="rect">
            <a:avLst/>
          </a:prstGeom>
        </p:spPr>
      </p:pic>
      <p:sp>
        <p:nvSpPr>
          <p:cNvPr id="10" name="TextBox 6">
            <a:extLst>
              <a:ext uri="{FF2B5EF4-FFF2-40B4-BE49-F238E27FC236}">
                <a16:creationId xmlns:a16="http://schemas.microsoft.com/office/drawing/2014/main" id="{5F9EC03D-0CA3-7720-010E-C1D561080B5B}"/>
              </a:ext>
            </a:extLst>
          </p:cNvPr>
          <p:cNvSpPr txBox="1"/>
          <p:nvPr/>
        </p:nvSpPr>
        <p:spPr>
          <a:xfrm>
            <a:off x="9906000" y="3624900"/>
            <a:ext cx="8229600" cy="3981475"/>
          </a:xfrm>
          <a:prstGeom prst="rect">
            <a:avLst/>
          </a:prstGeom>
        </p:spPr>
        <p:txBody>
          <a:bodyPr wrap="square" lIns="0" tIns="0" rIns="0" bIns="0" rtlCol="0" anchor="t">
            <a:spAutoFit/>
          </a:bodyPr>
          <a:lstStyle/>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Commercial Debt Recovery</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Foreign Exchange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Letters of Credit Preparation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Credit Checks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Certification, Legalisation and Apostille Services</a:t>
            </a:r>
          </a:p>
          <a:p>
            <a:pPr marL="457200" marR="0" lvl="0" indent="-457200" algn="l" defTabSz="914400" rtl="0" eaLnBrk="1" fontAlgn="auto" latinLnBrk="0" hangingPunct="1">
              <a:lnSpc>
                <a:spcPts val="448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Gotham "/>
              </a:rPr>
              <a:t>Customs Brokerage Services</a:t>
            </a:r>
          </a:p>
        </p:txBody>
      </p:sp>
      <p:sp>
        <p:nvSpPr>
          <p:cNvPr id="12" name="TextBox 11">
            <a:extLst>
              <a:ext uri="{FF2B5EF4-FFF2-40B4-BE49-F238E27FC236}">
                <a16:creationId xmlns:a16="http://schemas.microsoft.com/office/drawing/2014/main" id="{E82B4A37-5814-D02D-D58C-D7CB10030471}"/>
              </a:ext>
            </a:extLst>
          </p:cNvPr>
          <p:cNvSpPr txBox="1"/>
          <p:nvPr/>
        </p:nvSpPr>
        <p:spPr>
          <a:xfrm>
            <a:off x="1066799" y="2020426"/>
            <a:ext cx="16551643" cy="1182247"/>
          </a:xfrm>
          <a:prstGeom prst="rect">
            <a:avLst/>
          </a:prstGeom>
          <a:noFill/>
        </p:spPr>
        <p:txBody>
          <a:bodyPr wrap="square">
            <a:spAutoFit/>
          </a:bodyPr>
          <a:lstStyle/>
          <a:p>
            <a:pPr marL="0" marR="0" lvl="0" indent="0" algn="l" defTabSz="914400" rtl="0" eaLnBrk="1" fontAlgn="auto" latinLnBrk="0" hangingPunct="1">
              <a:lnSpc>
                <a:spcPts val="4480"/>
              </a:lnSpc>
              <a:spcBef>
                <a:spcPts val="0"/>
              </a:spcBef>
              <a:spcAft>
                <a:spcPts val="0"/>
              </a:spcAft>
              <a:buClrTx/>
              <a:buSzTx/>
              <a:buFontTx/>
              <a:buNone/>
              <a:tabLst/>
              <a:defRPr/>
            </a:pPr>
            <a:r>
              <a:rPr kumimoji="0" lang="en-US" sz="2600" b="0" i="0" u="none" strike="noStrike" kern="1200" cap="none" spc="0" normalizeH="0" baseline="0" noProof="0" dirty="0">
                <a:ln>
                  <a:noFill/>
                </a:ln>
                <a:effectLst/>
                <a:uLnTx/>
                <a:uFillTx/>
                <a:latin typeface="Gotham "/>
              </a:rPr>
              <a:t>We support traders of all sizes and sectors and provide services for every stage of your internationalisation journey.</a:t>
            </a:r>
          </a:p>
        </p:txBody>
      </p:sp>
      <p:grpSp>
        <p:nvGrpSpPr>
          <p:cNvPr id="13" name="Group 4">
            <a:extLst>
              <a:ext uri="{FF2B5EF4-FFF2-40B4-BE49-F238E27FC236}">
                <a16:creationId xmlns:a16="http://schemas.microsoft.com/office/drawing/2014/main" id="{CA4A10CB-639F-E50A-7BC1-3642355CFBD7}"/>
              </a:ext>
            </a:extLst>
          </p:cNvPr>
          <p:cNvGrpSpPr>
            <a:grpSpLocks noChangeAspect="1"/>
          </p:cNvGrpSpPr>
          <p:nvPr/>
        </p:nvGrpSpPr>
        <p:grpSpPr>
          <a:xfrm>
            <a:off x="15935255" y="122360"/>
            <a:ext cx="1898073" cy="1898066"/>
            <a:chOff x="0" y="0"/>
            <a:chExt cx="6350000" cy="6349975"/>
          </a:xfrm>
        </p:grpSpPr>
        <p:sp>
          <p:nvSpPr>
            <p:cNvPr id="14" name="Freeform 5">
              <a:extLst>
                <a:ext uri="{FF2B5EF4-FFF2-40B4-BE49-F238E27FC236}">
                  <a16:creationId xmlns:a16="http://schemas.microsoft.com/office/drawing/2014/main" id="{68C56715-AA44-F534-AAF4-4C27DE76A6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216C"/>
        </a:solidFill>
        <a:effectLst/>
      </p:bgPr>
    </p:bg>
    <p:spTree>
      <p:nvGrpSpPr>
        <p:cNvPr id="1" name=""/>
        <p:cNvGrpSpPr/>
        <p:nvPr/>
      </p:nvGrpSpPr>
      <p:grpSpPr>
        <a:xfrm>
          <a:off x="0" y="0"/>
          <a:ext cx="0" cy="0"/>
          <a:chOff x="0" y="0"/>
          <a:chExt cx="0" cy="0"/>
        </a:xfrm>
      </p:grpSpPr>
      <p:sp>
        <p:nvSpPr>
          <p:cNvPr id="2" name="TextBox 2"/>
          <p:cNvSpPr txBox="1"/>
          <p:nvPr/>
        </p:nvSpPr>
        <p:spPr>
          <a:xfrm>
            <a:off x="1219200" y="3314700"/>
            <a:ext cx="16763999" cy="2154436"/>
          </a:xfrm>
          <a:prstGeom prst="rect">
            <a:avLst/>
          </a:prstGeom>
        </p:spPr>
        <p:txBody>
          <a:bodyPr wrap="square" lIns="0" tIns="0" rIns="0" bIns="0" rtlCol="0" anchor="t">
            <a:spAutoFit/>
          </a:bodyPr>
          <a:lstStyle/>
          <a:p>
            <a:pPr>
              <a:lnSpc>
                <a:spcPts val="8400"/>
              </a:lnSpc>
            </a:pPr>
            <a:r>
              <a:rPr lang="en-US" sz="7500" dirty="0">
                <a:solidFill>
                  <a:srgbClr val="FFFFFF"/>
                </a:solidFill>
                <a:latin typeface="Anton"/>
                <a:ea typeface="Anton"/>
                <a:cs typeface="Anton"/>
                <a:sym typeface="Anton"/>
              </a:rPr>
              <a:t>2. </a:t>
            </a:r>
            <a:r>
              <a:rPr lang="en-GB" sz="7500" dirty="0">
                <a:solidFill>
                  <a:srgbClr val="FFFFFF"/>
                </a:solidFill>
                <a:latin typeface="Anton"/>
              </a:rPr>
              <a:t>ESG &amp; BEYOND: ADAPTING TO THE NEW GLOBAL SUSTAINABILITY LANDSCAPE</a:t>
            </a:r>
          </a:p>
        </p:txBody>
      </p:sp>
      <p:sp>
        <p:nvSpPr>
          <p:cNvPr id="3" name="TextBox 3"/>
          <p:cNvSpPr txBox="1"/>
          <p:nvPr/>
        </p:nvSpPr>
        <p:spPr>
          <a:xfrm>
            <a:off x="1524000" y="7658100"/>
            <a:ext cx="9053596" cy="1079783"/>
          </a:xfrm>
          <a:prstGeom prst="rect">
            <a:avLst/>
          </a:prstGeom>
        </p:spPr>
        <p:txBody>
          <a:bodyPr wrap="square" lIns="0" tIns="0" rIns="0" bIns="0" rtlCol="0" anchor="t">
            <a:spAutoFit/>
          </a:bodyPr>
          <a:lstStyle/>
          <a:p>
            <a:pPr>
              <a:lnSpc>
                <a:spcPts val="4409"/>
              </a:lnSpc>
            </a:pPr>
            <a:r>
              <a:rPr lang="en-US" sz="3000" b="1" dirty="0">
                <a:solidFill>
                  <a:srgbClr val="FFFFFF"/>
                </a:solidFill>
                <a:latin typeface="Gotham" panose="020B0604020202020204" charset="0"/>
                <a:ea typeface="Gotham"/>
                <a:cs typeface="Gotham" panose="020B0604020202020204" charset="0"/>
                <a:sym typeface="Gotham"/>
              </a:rPr>
              <a:t>ANDREA COLLINS</a:t>
            </a:r>
          </a:p>
          <a:p>
            <a:pPr>
              <a:lnSpc>
                <a:spcPts val="4409"/>
              </a:lnSpc>
            </a:pPr>
            <a:r>
              <a:rPr lang="en-US" sz="3000" b="1" dirty="0">
                <a:solidFill>
                  <a:srgbClr val="FFFFFF"/>
                </a:solidFill>
                <a:latin typeface="Gotham" panose="020B0604020202020204" charset="0"/>
                <a:ea typeface="Gotham"/>
                <a:cs typeface="Gotham" panose="020B0604020202020204" charset="0"/>
                <a:sym typeface="Gotham"/>
              </a:rPr>
              <a:t>MD, GLOBAL TRADE DEPARMENT</a:t>
            </a:r>
            <a:endParaRPr lang="en-US" sz="3000" dirty="0">
              <a:solidFill>
                <a:srgbClr val="FFFFFF"/>
              </a:solidFill>
              <a:latin typeface="Gotham" panose="020B0604020202020204" charset="0"/>
              <a:ea typeface="Gotham"/>
              <a:cs typeface="Gotham" panose="020B0604020202020204" charset="0"/>
              <a:sym typeface="Gotham"/>
            </a:endParaRPr>
          </a:p>
        </p:txBody>
      </p:sp>
      <p:sp>
        <p:nvSpPr>
          <p:cNvPr id="4" name="Freeform 4"/>
          <p:cNvSpPr/>
          <p:nvPr/>
        </p:nvSpPr>
        <p:spPr>
          <a:xfrm>
            <a:off x="15761493" y="7398339"/>
            <a:ext cx="2005014" cy="1894675"/>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2"/>
            <a:stretch>
              <a:fillRect/>
            </a:stretch>
          </a:blipFill>
        </p:spPr>
        <p:txBody>
          <a:bodyPr/>
          <a:lstStyle/>
          <a:p>
            <a:endParaRPr lang="en-GB"/>
          </a:p>
        </p:txBody>
      </p:sp>
      <p:pic>
        <p:nvPicPr>
          <p:cNvPr id="11" name="Picture 10">
            <a:extLst>
              <a:ext uri="{FF2B5EF4-FFF2-40B4-BE49-F238E27FC236}">
                <a16:creationId xmlns:a16="http://schemas.microsoft.com/office/drawing/2014/main" id="{6F6F235F-C4E3-29D2-9884-208C1BB2A7C8}"/>
              </a:ext>
            </a:extLst>
          </p:cNvPr>
          <p:cNvPicPr>
            <a:picLocks noChangeAspect="1"/>
          </p:cNvPicPr>
          <p:nvPr/>
        </p:nvPicPr>
        <p:blipFill>
          <a:blip r:embed="rId3"/>
          <a:srcRect l="18148" t="9056" r="18148" b="70000"/>
          <a:stretch/>
        </p:blipFill>
        <p:spPr>
          <a:xfrm>
            <a:off x="9906000" y="7617743"/>
            <a:ext cx="5486400" cy="18037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66800" y="-20927"/>
            <a:ext cx="17409842" cy="10307927"/>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0" y="-20926"/>
            <a:ext cx="8115300" cy="10312690"/>
            <a:chOff x="0" y="0"/>
            <a:chExt cx="11275007" cy="14376958"/>
          </a:xfrm>
        </p:grpSpPr>
        <p:pic>
          <p:nvPicPr>
            <p:cNvPr id="4" name="Picture 4"/>
            <p:cNvPicPr>
              <a:picLocks noChangeAspect="1"/>
            </p:cNvPicPr>
            <p:nvPr/>
          </p:nvPicPr>
          <p:blipFill>
            <a:blip r:embed="rId2"/>
            <a:srcRect l="20538" r="27178"/>
            <a:stretch>
              <a:fillRect/>
            </a:stretch>
          </p:blipFill>
          <p:spPr>
            <a:xfrm>
              <a:off x="0" y="0"/>
              <a:ext cx="11275007" cy="14376958"/>
            </a:xfrm>
            <a:prstGeom prst="rect">
              <a:avLst/>
            </a:prstGeom>
          </p:spPr>
        </p:pic>
      </p:grpSp>
      <p:sp>
        <p:nvSpPr>
          <p:cNvPr id="5" name="TextBox 5"/>
          <p:cNvSpPr txBox="1"/>
          <p:nvPr/>
        </p:nvSpPr>
        <p:spPr>
          <a:xfrm>
            <a:off x="8458200" y="464684"/>
            <a:ext cx="8265842" cy="872034"/>
          </a:xfrm>
          <a:prstGeom prst="rect">
            <a:avLst/>
          </a:prstGeom>
        </p:spPr>
        <p:txBody>
          <a:bodyPr wrap="square" lIns="0" tIns="0" rIns="0" bIns="0" rtlCol="0" anchor="t">
            <a:spAutoFit/>
          </a:bodyPr>
          <a:lstStyle/>
          <a:p>
            <a:pPr marL="0" marR="0" lvl="0" indent="0" defTabSz="914400" rtl="0" eaLnBrk="1" fontAlgn="auto" latinLnBrk="0" hangingPunct="1">
              <a:lnSpc>
                <a:spcPts val="6810"/>
              </a:lnSpc>
              <a:spcBef>
                <a:spcPts val="0"/>
              </a:spcBef>
              <a:spcAft>
                <a:spcPts val="0"/>
              </a:spcAft>
              <a:buClrTx/>
              <a:buSzTx/>
              <a:buFontTx/>
              <a:buNone/>
              <a:tabLst/>
              <a:defRPr/>
            </a:pPr>
            <a:r>
              <a:rPr lang="en-US" sz="6080" dirty="0">
                <a:solidFill>
                  <a:srgbClr val="FFFFFF"/>
                </a:solidFill>
                <a:latin typeface="Anton"/>
              </a:rPr>
              <a:t>WHAT WE COVER TODAY</a:t>
            </a:r>
            <a:endParaRPr kumimoji="0" lang="en-US" sz="6080" b="0" i="0" u="none" strike="noStrike" kern="1200" cap="none" spc="0" normalizeH="0" baseline="0" noProof="0" dirty="0">
              <a:ln>
                <a:noFill/>
              </a:ln>
              <a:solidFill>
                <a:srgbClr val="FFFFFF"/>
              </a:solidFill>
              <a:effectLst/>
              <a:uLnTx/>
              <a:uFillTx/>
              <a:latin typeface="Anton"/>
              <a:ea typeface="+mn-ea"/>
              <a:cs typeface="+mn-cs"/>
            </a:endParaRPr>
          </a:p>
        </p:txBody>
      </p:sp>
      <p:sp>
        <p:nvSpPr>
          <p:cNvPr id="6" name="TextBox 6"/>
          <p:cNvSpPr txBox="1"/>
          <p:nvPr/>
        </p:nvSpPr>
        <p:spPr>
          <a:xfrm>
            <a:off x="8610600" y="1687102"/>
            <a:ext cx="9076209" cy="8125301"/>
          </a:xfrm>
          <a:prstGeom prst="rect">
            <a:avLst/>
          </a:prstGeom>
        </p:spPr>
        <p:txBody>
          <a:bodyPr wrap="square" lIns="0" tIns="0" rIns="0" bIns="0" rtlCol="0" anchor="t">
            <a:spAutoFit/>
          </a:bodyPr>
          <a:lstStyle/>
          <a:p>
            <a:pPr marL="342900" indent="-342900">
              <a:buClr>
                <a:schemeClr val="bg1"/>
              </a:buClr>
              <a:buSzPct val="60000"/>
              <a:buFont typeface="Arial" panose="020B0604020202020204" pitchFamily="34" charset="0"/>
              <a:buChar char="•"/>
            </a:pPr>
            <a:r>
              <a:rPr lang="en-GB" sz="2400" dirty="0">
                <a:solidFill>
                  <a:schemeClr val="bg1"/>
                </a:solidFill>
                <a:latin typeface="Gotham" panose="020B0604020202020204" charset="0"/>
                <a:cs typeface="Gotham" panose="020B0604020202020204" charset="0"/>
              </a:rPr>
              <a:t>Sustainability regulation globally</a:t>
            </a:r>
          </a:p>
          <a:p>
            <a:pPr marL="342900" indent="-342900">
              <a:buClr>
                <a:schemeClr val="bg1"/>
              </a:buClr>
              <a:buSzPct val="60000"/>
              <a:buFont typeface="Arial" panose="020B0604020202020204" pitchFamily="34" charset="0"/>
              <a:buChar char="•"/>
            </a:pPr>
            <a:endParaRPr lang="en-GB" sz="2400" dirty="0">
              <a:solidFill>
                <a:schemeClr val="bg1"/>
              </a:solidFill>
              <a:latin typeface="Gotham" panose="020B0604020202020204" charset="0"/>
              <a:cs typeface="Gotham" panose="020B0604020202020204" charset="0"/>
            </a:endParaRPr>
          </a:p>
          <a:p>
            <a:pPr marL="342900" indent="-342900">
              <a:buClr>
                <a:schemeClr val="bg1"/>
              </a:buClr>
              <a:buSzPct val="60000"/>
              <a:buFont typeface="Arial" panose="020B0604020202020204" pitchFamily="34" charset="0"/>
              <a:buChar char="•"/>
            </a:pPr>
            <a:r>
              <a:rPr lang="en-GB" sz="2400" dirty="0">
                <a:solidFill>
                  <a:schemeClr val="bg1"/>
                </a:solidFill>
                <a:latin typeface="Gotham" panose="020B0604020202020204" charset="0"/>
                <a:cs typeface="Gotham" panose="020B0604020202020204" charset="0"/>
              </a:rPr>
              <a:t>Categories of sustainability regulation</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Eco design; Circular economy; Waste; Chemicals; Plastics</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Carbon neutral and net zero goals</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Due diligence and Reporting</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Greenwashing</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Forestry and Eco systems</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Global Green Taxonomies</a:t>
            </a:r>
          </a:p>
          <a:p>
            <a:pPr marL="800100" lvl="1" indent="-342900">
              <a:buClr>
                <a:schemeClr val="bg1"/>
              </a:buClr>
              <a:buSzPct val="60000"/>
              <a:buFont typeface="Wingdings" panose="05000000000000000000" pitchFamily="2" charset="2"/>
              <a:buChar char="ü"/>
            </a:pPr>
            <a:endParaRPr lang="en-GB" sz="2400" dirty="0">
              <a:solidFill>
                <a:schemeClr val="bg1"/>
              </a:solidFill>
              <a:latin typeface="Gotham" panose="020B0604020202020204" charset="0"/>
              <a:cs typeface="Gotham" panose="020B0604020202020204" charset="0"/>
            </a:endParaRPr>
          </a:p>
          <a:p>
            <a:pPr marL="342900" indent="-342900">
              <a:buClr>
                <a:schemeClr val="bg1"/>
              </a:buClr>
              <a:buSzPct val="60000"/>
              <a:buFont typeface="Arial" panose="020B0604020202020204" pitchFamily="34" charset="0"/>
              <a:buChar char="•"/>
            </a:pPr>
            <a:r>
              <a:rPr lang="en-GB" sz="2400" dirty="0">
                <a:solidFill>
                  <a:schemeClr val="bg1"/>
                </a:solidFill>
                <a:latin typeface="Gotham" panose="020B0604020202020204" charset="0"/>
                <a:cs typeface="Gotham" panose="020B0604020202020204" charset="0"/>
              </a:rPr>
              <a:t>Deep Dive:</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EU Packaging and Packaging Waste Regulation (EU PPWR)</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EU Eco-design for Sustainable Products Regulation (EU ESPR)</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EU Carbon Border Adjustment Mechanism (EU CBAM)</a:t>
            </a:r>
          </a:p>
          <a:p>
            <a:pPr marL="800100" lvl="1" indent="-342900">
              <a:buClr>
                <a:schemeClr val="bg1"/>
              </a:buClr>
              <a:buSzPct val="60000"/>
              <a:buFont typeface="Wingdings" panose="05000000000000000000" pitchFamily="2" charset="2"/>
              <a:buChar char="ü"/>
            </a:pPr>
            <a:r>
              <a:rPr lang="en-GB" sz="2400" dirty="0">
                <a:solidFill>
                  <a:schemeClr val="bg1"/>
                </a:solidFill>
                <a:latin typeface="Gotham" panose="020B0604020202020204" charset="0"/>
                <a:cs typeface="Gotham" panose="020B0604020202020204" charset="0"/>
              </a:rPr>
              <a:t>EU Corporate Sustainability Reporting</a:t>
            </a:r>
          </a:p>
          <a:p>
            <a:pPr lvl="1">
              <a:buClr>
                <a:schemeClr val="bg1"/>
              </a:buClr>
              <a:buSzPct val="60000"/>
            </a:pPr>
            <a:endParaRPr lang="en-GB" sz="2400" dirty="0">
              <a:solidFill>
                <a:schemeClr val="bg1"/>
              </a:solidFill>
              <a:latin typeface="Gotham" panose="020B0604020202020204" charset="0"/>
              <a:cs typeface="Gotham" panose="020B0604020202020204" charset="0"/>
            </a:endParaRPr>
          </a:p>
          <a:p>
            <a:pPr marL="342900" indent="-342900">
              <a:buClr>
                <a:schemeClr val="bg1"/>
              </a:buClr>
              <a:buSzPct val="60000"/>
              <a:buFont typeface="Arial" panose="020B0604020202020204" pitchFamily="34" charset="0"/>
              <a:buChar char="•"/>
            </a:pPr>
            <a:r>
              <a:rPr lang="en-GB" sz="2400" dirty="0">
                <a:solidFill>
                  <a:schemeClr val="bg1"/>
                </a:solidFill>
                <a:latin typeface="Gotham" panose="020B0604020202020204" charset="0"/>
                <a:cs typeface="Gotham" panose="020B0604020202020204" charset="0"/>
              </a:rPr>
              <a:t>Practical steps towards regulatory compliance</a:t>
            </a:r>
          </a:p>
          <a:p>
            <a:pPr marL="342900" indent="-342900">
              <a:buClr>
                <a:schemeClr val="bg1"/>
              </a:buClr>
              <a:buSzPct val="60000"/>
              <a:buFont typeface="Arial" panose="020B0604020202020204" pitchFamily="34" charset="0"/>
              <a:buChar char="•"/>
            </a:pPr>
            <a:endParaRPr lang="en-GB" sz="2400" dirty="0">
              <a:solidFill>
                <a:schemeClr val="bg1"/>
              </a:solidFill>
              <a:latin typeface="Gotham" panose="020B0604020202020204" charset="0"/>
              <a:cs typeface="Gotham" panose="020B0604020202020204" charset="0"/>
            </a:endParaRPr>
          </a:p>
          <a:p>
            <a:pPr marL="342900" indent="-342900">
              <a:buClr>
                <a:schemeClr val="bg1"/>
              </a:buClr>
              <a:buSzPct val="60000"/>
              <a:buFont typeface="Arial" panose="020B0604020202020204" pitchFamily="34" charset="0"/>
              <a:buChar char="•"/>
            </a:pPr>
            <a:r>
              <a:rPr lang="en-GB" sz="2400" dirty="0">
                <a:solidFill>
                  <a:schemeClr val="bg1"/>
                </a:solidFill>
                <a:latin typeface="Gotham" panose="020B0604020202020204" charset="0"/>
                <a:cs typeface="Gotham" panose="020B0604020202020204" charset="0"/>
              </a:rPr>
              <a:t>Benefits to SMEs of voluntary regulatory compliance</a:t>
            </a:r>
          </a:p>
        </p:txBody>
      </p:sp>
      <p:sp>
        <p:nvSpPr>
          <p:cNvPr id="13" name="Freeform 4">
            <a:extLst>
              <a:ext uri="{FF2B5EF4-FFF2-40B4-BE49-F238E27FC236}">
                <a16:creationId xmlns:a16="http://schemas.microsoft.com/office/drawing/2014/main" id="{69669666-42A7-F798-B032-EDF539B2307F}"/>
              </a:ext>
            </a:extLst>
          </p:cNvPr>
          <p:cNvSpPr/>
          <p:nvPr/>
        </p:nvSpPr>
        <p:spPr>
          <a:xfrm>
            <a:off x="16216125" y="114300"/>
            <a:ext cx="1621482" cy="1609517"/>
          </a:xfrm>
          <a:custGeom>
            <a:avLst/>
            <a:gdLst/>
            <a:ahLst/>
            <a:cxnLst/>
            <a:rect l="l" t="t" r="r" b="b"/>
            <a:pathLst>
              <a:path w="2064791" h="2064791">
                <a:moveTo>
                  <a:pt x="0" y="0"/>
                </a:moveTo>
                <a:lnTo>
                  <a:pt x="2064791" y="0"/>
                </a:lnTo>
                <a:lnTo>
                  <a:pt x="2064791" y="2064791"/>
                </a:lnTo>
                <a:lnTo>
                  <a:pt x="0" y="2064791"/>
                </a:lnTo>
                <a:lnTo>
                  <a:pt x="0" y="0"/>
                </a:lnTo>
                <a:close/>
              </a:path>
            </a:pathLst>
          </a:custGeom>
          <a:blipFill>
            <a:blip r:embed="rId3"/>
            <a:stretch>
              <a:fillRect/>
            </a:stretch>
          </a:blipFill>
        </p:spPr>
        <p:txBody>
          <a:bodyPr/>
          <a:lstStyle/>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159" y="725139"/>
            <a:ext cx="13076249" cy="1000274"/>
          </a:xfrm>
          <a:prstGeom prst="rect">
            <a:avLst/>
          </a:prstGeom>
        </p:spPr>
        <p:txBody>
          <a:bodyPr wrap="square" lIns="0" tIns="0" rIns="0" bIns="0" rtlCol="0" anchor="t">
            <a:spAutoFit/>
          </a:bodyPr>
          <a:lstStyle/>
          <a:p>
            <a:r>
              <a:rPr lang="en-GB" sz="6500" dirty="0">
                <a:solidFill>
                  <a:srgbClr val="05216C"/>
                </a:solidFill>
                <a:latin typeface="Anton"/>
              </a:rPr>
              <a:t>SUSTAINABILITY REGULATION GLOBALLY</a:t>
            </a:r>
          </a:p>
        </p:txBody>
      </p:sp>
      <p:sp>
        <p:nvSpPr>
          <p:cNvPr id="15" name="AutoShape 15"/>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18">
            <a:extLst>
              <a:ext uri="{FF2B5EF4-FFF2-40B4-BE49-F238E27FC236}">
                <a16:creationId xmlns:a16="http://schemas.microsoft.com/office/drawing/2014/main" id="{FA10414F-D6EF-D6F7-D39F-D74CFDCB6B8A}"/>
              </a:ext>
            </a:extLst>
          </p:cNvPr>
          <p:cNvGrpSpPr>
            <a:grpSpLocks noChangeAspect="1"/>
          </p:cNvGrpSpPr>
          <p:nvPr/>
        </p:nvGrpSpPr>
        <p:grpSpPr>
          <a:xfrm>
            <a:off x="15849600" y="266700"/>
            <a:ext cx="1767241" cy="1767234"/>
            <a:chOff x="0" y="0"/>
            <a:chExt cx="6350000" cy="6349975"/>
          </a:xfrm>
        </p:grpSpPr>
        <p:sp>
          <p:nvSpPr>
            <p:cNvPr id="4" name="Freeform 19">
              <a:extLst>
                <a:ext uri="{FF2B5EF4-FFF2-40B4-BE49-F238E27FC236}">
                  <a16:creationId xmlns:a16="http://schemas.microsoft.com/office/drawing/2014/main" id="{245538D9-61EB-F05C-82C2-584D3831C36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781A54DD-CD8B-DE85-EA52-7FDCEE4100AF}"/>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7" name="Picture 6">
            <a:extLst>
              <a:ext uri="{FF2B5EF4-FFF2-40B4-BE49-F238E27FC236}">
                <a16:creationId xmlns:a16="http://schemas.microsoft.com/office/drawing/2014/main" id="{0D308D9B-6305-12F4-D22D-F01B7EA190F6}"/>
              </a:ext>
            </a:extLst>
          </p:cNvPr>
          <p:cNvPicPr>
            <a:picLocks noChangeAspect="1"/>
          </p:cNvPicPr>
          <p:nvPr/>
        </p:nvPicPr>
        <p:blipFill>
          <a:blip r:embed="rId4"/>
          <a:stretch>
            <a:fillRect/>
          </a:stretch>
        </p:blipFill>
        <p:spPr>
          <a:xfrm>
            <a:off x="671159" y="1975632"/>
            <a:ext cx="10293010" cy="7126547"/>
          </a:xfrm>
          <a:prstGeom prst="rect">
            <a:avLst/>
          </a:prstGeom>
        </p:spPr>
      </p:pic>
      <p:sp>
        <p:nvSpPr>
          <p:cNvPr id="8" name="TextBox 7">
            <a:extLst>
              <a:ext uri="{FF2B5EF4-FFF2-40B4-BE49-F238E27FC236}">
                <a16:creationId xmlns:a16="http://schemas.microsoft.com/office/drawing/2014/main" id="{5BBA37C4-C6F3-5467-2225-4AC2B7D39F18}"/>
              </a:ext>
            </a:extLst>
          </p:cNvPr>
          <p:cNvSpPr txBox="1"/>
          <p:nvPr/>
        </p:nvSpPr>
        <p:spPr>
          <a:xfrm>
            <a:off x="11734800" y="2875384"/>
            <a:ext cx="5197370" cy="5693866"/>
          </a:xfrm>
          <a:prstGeom prst="rect">
            <a:avLst/>
          </a:prstGeom>
          <a:noFill/>
        </p:spPr>
        <p:txBody>
          <a:bodyPr wrap="square" rtlCol="0">
            <a:spAutoFit/>
          </a:bodyPr>
          <a:lstStyle/>
          <a:p>
            <a:r>
              <a:rPr lang="en-GB" sz="2800" b="1" dirty="0">
                <a:latin typeface="Gotham" panose="020B0604020202020204" charset="0"/>
                <a:cs typeface="Gotham" panose="020B0604020202020204" charset="0"/>
              </a:rPr>
              <a:t>ESG Policies globally:</a:t>
            </a:r>
          </a:p>
          <a:p>
            <a:endParaRPr lang="en-GB" sz="2800" b="1" dirty="0">
              <a:latin typeface="Gotham" panose="020B0604020202020204" charset="0"/>
              <a:cs typeface="Gotham" panose="020B0604020202020204" charset="0"/>
            </a:endParaRP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European Union</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Australia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United States</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Canada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Brazil</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Argentina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South Africa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China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India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Indonesia</a:t>
            </a:r>
          </a:p>
          <a:p>
            <a:pPr marL="457200" indent="-457200">
              <a:buSzPct val="60000"/>
              <a:buFont typeface="Arial" panose="020B0604020202020204" pitchFamily="34" charset="0"/>
              <a:buChar char="•"/>
            </a:pPr>
            <a:r>
              <a:rPr lang="en-GB" sz="2800" dirty="0">
                <a:latin typeface="Gotham" panose="020B0604020202020204" charset="0"/>
                <a:cs typeface="Gotham" panose="020B0604020202020204" charset="0"/>
              </a:rPr>
              <a:t>Japan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C8CD9-6FC3-F93F-B072-DBF341F070D7}"/>
            </a:ext>
          </a:extLst>
        </p:cNvPr>
        <p:cNvGrpSpPr/>
        <p:nvPr/>
      </p:nvGrpSpPr>
      <p:grpSpPr>
        <a:xfrm>
          <a:off x="0" y="0"/>
          <a:ext cx="0" cy="0"/>
          <a:chOff x="0" y="0"/>
          <a:chExt cx="0" cy="0"/>
        </a:xfrm>
      </p:grpSpPr>
      <p:sp>
        <p:nvSpPr>
          <p:cNvPr id="15" name="AutoShape 15">
            <a:extLst>
              <a:ext uri="{FF2B5EF4-FFF2-40B4-BE49-F238E27FC236}">
                <a16:creationId xmlns:a16="http://schemas.microsoft.com/office/drawing/2014/main" id="{9EE4785E-AA5C-AA42-D6C6-F40955C4D487}"/>
              </a:ext>
            </a:extLst>
          </p:cNvPr>
          <p:cNvSpPr/>
          <p:nvPr/>
        </p:nvSpPr>
        <p:spPr>
          <a:xfrm>
            <a:off x="1154432" y="9410700"/>
            <a:ext cx="16230600" cy="876300"/>
          </a:xfrm>
          <a:prstGeom prst="rect">
            <a:avLst/>
          </a:prstGeom>
          <a:solidFill>
            <a:srgbClr val="05216C"/>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8">
            <a:extLst>
              <a:ext uri="{FF2B5EF4-FFF2-40B4-BE49-F238E27FC236}">
                <a16:creationId xmlns:a16="http://schemas.microsoft.com/office/drawing/2014/main" id="{B90DBEFF-7E65-910C-049E-69FD0AB4DCBA}"/>
              </a:ext>
            </a:extLst>
          </p:cNvPr>
          <p:cNvGrpSpPr>
            <a:grpSpLocks noChangeAspect="1"/>
          </p:cNvGrpSpPr>
          <p:nvPr/>
        </p:nvGrpSpPr>
        <p:grpSpPr>
          <a:xfrm>
            <a:off x="16154400" y="72535"/>
            <a:ext cx="1767241" cy="1767234"/>
            <a:chOff x="0" y="0"/>
            <a:chExt cx="6350000" cy="6349975"/>
          </a:xfrm>
        </p:grpSpPr>
        <p:sp>
          <p:nvSpPr>
            <p:cNvPr id="19" name="Freeform 19">
              <a:extLst>
                <a:ext uri="{FF2B5EF4-FFF2-40B4-BE49-F238E27FC236}">
                  <a16:creationId xmlns:a16="http://schemas.microsoft.com/office/drawing/2014/main" id="{39870A1E-5B54-40FF-D722-5B10ED9561C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53EE8AE3-0CB6-C7F0-2E37-C2040400D523}"/>
              </a:ext>
            </a:extLst>
          </p:cNvPr>
          <p:cNvSpPr txBox="1"/>
          <p:nvPr/>
        </p:nvSpPr>
        <p:spPr>
          <a:xfrm>
            <a:off x="762000" y="396253"/>
            <a:ext cx="14980634" cy="1000274"/>
          </a:xfrm>
          <a:prstGeom prst="rect">
            <a:avLst/>
          </a:prstGeom>
        </p:spPr>
        <p:txBody>
          <a:bodyPr wrap="square" lIns="0" tIns="0" rIns="0" bIns="0" rtlCol="0" anchor="t">
            <a:spAutoFit/>
          </a:bodyPr>
          <a:lstStyle/>
          <a:p>
            <a:r>
              <a:rPr lang="en-GB" sz="6500" dirty="0">
                <a:solidFill>
                  <a:srgbClr val="05216C"/>
                </a:solidFill>
                <a:latin typeface="Anton"/>
              </a:rPr>
              <a:t>CATEGORIES OF SUSTAINABILITY REGULATION</a:t>
            </a:r>
          </a:p>
        </p:txBody>
      </p:sp>
      <p:pic>
        <p:nvPicPr>
          <p:cNvPr id="2" name="Picture 1">
            <a:extLst>
              <a:ext uri="{FF2B5EF4-FFF2-40B4-BE49-F238E27FC236}">
                <a16:creationId xmlns:a16="http://schemas.microsoft.com/office/drawing/2014/main" id="{E2512F66-533E-45D9-AF63-F812C8399EB4}"/>
              </a:ext>
            </a:extLst>
          </p:cNvPr>
          <p:cNvPicPr>
            <a:picLocks noChangeAspect="1"/>
          </p:cNvPicPr>
          <p:nvPr/>
        </p:nvPicPr>
        <p:blipFill>
          <a:blip r:embed="rId3"/>
          <a:srcRect l="18148" t="9056" r="18148" b="70000"/>
          <a:stretch/>
        </p:blipFill>
        <p:spPr>
          <a:xfrm>
            <a:off x="14870775" y="9460550"/>
            <a:ext cx="2362200" cy="776599"/>
          </a:xfrm>
          <a:prstGeom prst="rect">
            <a:avLst/>
          </a:prstGeom>
        </p:spPr>
      </p:pic>
      <p:pic>
        <p:nvPicPr>
          <p:cNvPr id="39" name="Picture 38">
            <a:extLst>
              <a:ext uri="{FF2B5EF4-FFF2-40B4-BE49-F238E27FC236}">
                <a16:creationId xmlns:a16="http://schemas.microsoft.com/office/drawing/2014/main" id="{2442FE42-7CE3-54BB-2EAF-DC6E4943D7EA}"/>
              </a:ext>
            </a:extLst>
          </p:cNvPr>
          <p:cNvPicPr>
            <a:picLocks noChangeAspect="1"/>
          </p:cNvPicPr>
          <p:nvPr/>
        </p:nvPicPr>
        <p:blipFill>
          <a:blip r:embed="rId4"/>
          <a:stretch>
            <a:fillRect/>
          </a:stretch>
        </p:blipFill>
        <p:spPr>
          <a:xfrm>
            <a:off x="1240127" y="1731209"/>
            <a:ext cx="16059209" cy="7659401"/>
          </a:xfrm>
          <a:prstGeom prst="rect">
            <a:avLst/>
          </a:prstGeom>
        </p:spPr>
      </p:pic>
    </p:spTree>
    <p:extLst>
      <p:ext uri="{BB962C8B-B14F-4D97-AF65-F5344CB8AC3E}">
        <p14:creationId xmlns:p14="http://schemas.microsoft.com/office/powerpoint/2010/main" val="3010296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955ED1EDB9D049AAF962E36363C8BF" ma:contentTypeVersion="18" ma:contentTypeDescription="Create a new document." ma:contentTypeScope="" ma:versionID="24c69f47ef5da23b317baa1f1e27663e">
  <xsd:schema xmlns:xsd="http://www.w3.org/2001/XMLSchema" xmlns:xs="http://www.w3.org/2001/XMLSchema" xmlns:p="http://schemas.microsoft.com/office/2006/metadata/properties" xmlns:ns2="eebe9d56-ed7e-4450-8016-23b695d64124" xmlns:ns3="3f09b666-ae19-40b5-95b4-fa279415dc80" targetNamespace="http://schemas.microsoft.com/office/2006/metadata/properties" ma:root="true" ma:fieldsID="67a8a5a1e960c82c20bf62813b665591" ns2:_="" ns3:_="">
    <xsd:import namespace="eebe9d56-ed7e-4450-8016-23b695d64124"/>
    <xsd:import namespace="3f09b666-ae19-40b5-95b4-fa279415d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e9d56-ed7e-4450-8016-23b695d641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d4850f5-3feb-4912-822c-174a201336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09b666-ae19-40b5-95b4-fa279415dc8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cb60730-fa2d-448d-abbf-358d465149bf}" ma:internalName="TaxCatchAll" ma:showField="CatchAllData" ma:web="3f09b666-ae19-40b5-95b4-fa279415dc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ebe9d56-ed7e-4450-8016-23b695d64124">
      <Terms xmlns="http://schemas.microsoft.com/office/infopath/2007/PartnerControls"/>
    </lcf76f155ced4ddcb4097134ff3c332f>
    <TaxCatchAll xmlns="3f09b666-ae19-40b5-95b4-fa279415dc80" xsi:nil="true"/>
  </documentManagement>
</p:properties>
</file>

<file path=customXml/itemProps1.xml><?xml version="1.0" encoding="utf-8"?>
<ds:datastoreItem xmlns:ds="http://schemas.openxmlformats.org/officeDocument/2006/customXml" ds:itemID="{6234BCBF-A7A8-4227-BC53-255966579C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e9d56-ed7e-4450-8016-23b695d64124"/>
    <ds:schemaRef ds:uri="3f09b666-ae19-40b5-95b4-fa279415d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6BEA3-BA97-4373-8DA8-29C7840EDD39}">
  <ds:schemaRefs>
    <ds:schemaRef ds:uri="http://schemas.microsoft.com/sharepoint/v3/contenttype/forms"/>
  </ds:schemaRefs>
</ds:datastoreItem>
</file>

<file path=customXml/itemProps3.xml><?xml version="1.0" encoding="utf-8"?>
<ds:datastoreItem xmlns:ds="http://schemas.openxmlformats.org/officeDocument/2006/customXml" ds:itemID="{D03D53B1-3B42-456A-A0A8-A5C7606CB10A}">
  <ds:schemaRefs>
    <ds:schemaRef ds:uri="http://schemas.microsoft.com/office/2006/metadata/properties"/>
    <ds:schemaRef ds:uri="http://schemas.microsoft.com/office/infopath/2007/PartnerControls"/>
    <ds:schemaRef ds:uri="eebe9d56-ed7e-4450-8016-23b695d64124"/>
    <ds:schemaRef ds:uri="3f09b666-ae19-40b5-95b4-fa279415dc80"/>
  </ds:schemaRefs>
</ds:datastoreItem>
</file>

<file path=docProps/app.xml><?xml version="1.0" encoding="utf-8"?>
<Properties xmlns="http://schemas.openxmlformats.org/officeDocument/2006/extended-properties" xmlns:vt="http://schemas.openxmlformats.org/officeDocument/2006/docPropsVTypes">
  <TotalTime>975</TotalTime>
  <Words>2396</Words>
  <Application>Microsoft Office PowerPoint</Application>
  <PresentationFormat>Custom</PresentationFormat>
  <Paragraphs>273</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Gotham</vt:lpstr>
      <vt:lpstr>Gotham 1</vt:lpstr>
      <vt:lpstr>Wingdings</vt:lpstr>
      <vt:lpstr>Calibri</vt:lpstr>
      <vt:lpstr>Gotham </vt:lpstr>
      <vt:lpstr>Montserrat Extra-Bold</vt:lpstr>
      <vt:lpstr>Anton</vt:lpstr>
      <vt:lpstr>Poppins</vt:lpstr>
      <vt:lpstr>Aptos</vt:lpstr>
      <vt:lpstr>Courier New</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CTA Trading with the EU and Northern Ireland now EU GPSR is in force</dc:title>
  <dc:creator>Susana Cordoba</dc:creator>
  <cp:lastModifiedBy>Susana Cordoba</cp:lastModifiedBy>
  <cp:revision>3</cp:revision>
  <dcterms:created xsi:type="dcterms:W3CDTF">2006-08-16T00:00:00Z</dcterms:created>
  <dcterms:modified xsi:type="dcterms:W3CDTF">2025-05-08T13:57:54Z</dcterms:modified>
  <dc:identifier>DAGbyokHPNI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0x01010003955ED1EDB9D049AAF962E36363C8BF</vt:lpwstr>
  </property>
  <property fmtid="{D5CDD505-2E9C-101B-9397-08002B2CF9AE}" pid="3" name="MediaServiceImageTags">
    <vt:lpwstr/>
  </property>
</Properties>
</file>