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3004800" cy="7315200"/>
  <p:notesSz cx="6858000" cy="9144000"/>
  <p:embeddedFontLst>
    <p:embeddedFont>
      <p:font typeface="Anton" pitchFamily="2" charset="0"/>
      <p:regular r:id="rId3"/>
    </p:embeddedFont>
    <p:embeddedFont>
      <p:font typeface="Gotham" panose="020B0604020202020204" charset="0"/>
      <p:regular r:id="rId4"/>
    </p:embeddedFont>
    <p:embeddedFont>
      <p:font typeface="Open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82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Cordoba" userId="686e4c8e-46e0-4291-b235-19de48f9164f" providerId="ADAL" clId="{392FD805-AC7C-45E3-8392-9725CA62E184}"/>
    <pc:docChg chg="modSld">
      <pc:chgData name="Susana Cordoba" userId="686e4c8e-46e0-4291-b235-19de48f9164f" providerId="ADAL" clId="{392FD805-AC7C-45E3-8392-9725CA62E184}" dt="2024-07-15T10:51:17.263" v="3" actId="14100"/>
      <pc:docMkLst>
        <pc:docMk/>
      </pc:docMkLst>
      <pc:sldChg chg="modSp mod">
        <pc:chgData name="Susana Cordoba" userId="686e4c8e-46e0-4291-b235-19de48f9164f" providerId="ADAL" clId="{392FD805-AC7C-45E3-8392-9725CA62E184}" dt="2024-07-15T10:51:17.263" v="3" actId="14100"/>
        <pc:sldMkLst>
          <pc:docMk/>
          <pc:sldMk cId="0" sldId="256"/>
        </pc:sldMkLst>
        <pc:spChg chg="mod">
          <ac:chgData name="Susana Cordoba" userId="686e4c8e-46e0-4291-b235-19de48f9164f" providerId="ADAL" clId="{392FD805-AC7C-45E3-8392-9725CA62E184}" dt="2024-07-15T10:51:13.688" v="2" actId="14100"/>
          <ac:spMkLst>
            <pc:docMk/>
            <pc:sldMk cId="0" sldId="256"/>
            <ac:spMk id="2" creationId="{00000000-0000-0000-0000-000000000000}"/>
          </ac:spMkLst>
        </pc:spChg>
        <pc:grpChg chg="mod">
          <ac:chgData name="Susana Cordoba" userId="686e4c8e-46e0-4291-b235-19de48f9164f" providerId="ADAL" clId="{392FD805-AC7C-45E3-8392-9725CA62E184}" dt="2024-07-15T10:51:17.263" v="3" actId="14100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Susana Cordoba" userId="686e4c8e-46e0-4291-b235-19de48f9164f" providerId="ADAL" clId="{392FD805-AC7C-45E3-8392-9725CA62E184}" dt="2024-07-15T10:51:10.842" v="1" actId="1076"/>
          <ac:grpSpMkLst>
            <pc:docMk/>
            <pc:sldMk cId="0" sldId="256"/>
            <ac:grpSpMk id="6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953586" cy="5484726"/>
          </a:xfrm>
          <a:custGeom>
            <a:avLst/>
            <a:gdLst/>
            <a:ahLst/>
            <a:cxnLst/>
            <a:rect l="l" t="t" r="r" b="b"/>
            <a:pathLst>
              <a:path w="13011150" h="5484726">
                <a:moveTo>
                  <a:pt x="0" y="0"/>
                </a:moveTo>
                <a:lnTo>
                  <a:pt x="13011150" y="0"/>
                </a:lnTo>
                <a:lnTo>
                  <a:pt x="13011150" y="5484726"/>
                </a:lnTo>
                <a:lnTo>
                  <a:pt x="0" y="5484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795" b="-1312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1350101"/>
            <a:ext cx="9987950" cy="3582305"/>
            <a:chOff x="0" y="0"/>
            <a:chExt cx="1161482" cy="4165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1482" cy="416580"/>
            </a:xfrm>
            <a:custGeom>
              <a:avLst/>
              <a:gdLst/>
              <a:ahLst/>
              <a:cxnLst/>
              <a:rect l="l" t="t" r="r" b="b"/>
              <a:pathLst>
                <a:path w="1161482" h="416580">
                  <a:moveTo>
                    <a:pt x="958282" y="0"/>
                  </a:moveTo>
                  <a:lnTo>
                    <a:pt x="0" y="0"/>
                  </a:lnTo>
                  <a:lnTo>
                    <a:pt x="0" y="416580"/>
                  </a:lnTo>
                  <a:lnTo>
                    <a:pt x="958282" y="416580"/>
                  </a:lnTo>
                  <a:lnTo>
                    <a:pt x="1161482" y="208290"/>
                  </a:lnTo>
                  <a:lnTo>
                    <a:pt x="958282" y="0"/>
                  </a:lnTo>
                  <a:close/>
                </a:path>
              </a:pathLst>
            </a:custGeom>
            <a:solidFill>
              <a:srgbClr val="05216E">
                <a:alpha val="7568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047182" cy="435630"/>
            </a:xfrm>
            <a:prstGeom prst="rect">
              <a:avLst/>
            </a:prstGeom>
          </p:spPr>
          <p:txBody>
            <a:bodyPr lIns="31921" tIns="31921" rIns="31921" bIns="31921" rtlCol="0" anchor="ctr"/>
            <a:lstStyle/>
            <a:p>
              <a:pPr algn="ctr">
                <a:lnSpc>
                  <a:spcPts val="158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7564" y="399038"/>
            <a:ext cx="8384468" cy="460738"/>
            <a:chOff x="0" y="0"/>
            <a:chExt cx="4967055" cy="2729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67055" cy="272947"/>
            </a:xfrm>
            <a:custGeom>
              <a:avLst/>
              <a:gdLst/>
              <a:ahLst/>
              <a:cxnLst/>
              <a:rect l="l" t="t" r="r" b="b"/>
              <a:pathLst>
                <a:path w="4967055" h="272947">
                  <a:moveTo>
                    <a:pt x="0" y="0"/>
                  </a:moveTo>
                  <a:lnTo>
                    <a:pt x="4967055" y="0"/>
                  </a:lnTo>
                  <a:lnTo>
                    <a:pt x="4967055" y="272947"/>
                  </a:lnTo>
                  <a:lnTo>
                    <a:pt x="0" y="272947"/>
                  </a:lnTo>
                  <a:close/>
                </a:path>
              </a:pathLst>
            </a:custGeom>
            <a:solidFill>
              <a:srgbClr val="05216E">
                <a:alpha val="8392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092976" y="273897"/>
            <a:ext cx="1497208" cy="1491360"/>
            <a:chOff x="0" y="0"/>
            <a:chExt cx="6502400" cy="6477000"/>
          </a:xfrm>
        </p:grpSpPr>
        <p:sp>
          <p:nvSpPr>
            <p:cNvPr id="9" name="Freeform 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r="223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458955" y="3161459"/>
            <a:ext cx="424908" cy="440942"/>
          </a:xfrm>
          <a:custGeom>
            <a:avLst/>
            <a:gdLst/>
            <a:ahLst/>
            <a:cxnLst/>
            <a:rect l="l" t="t" r="r" b="b"/>
            <a:pathLst>
              <a:path w="424908" h="440942">
                <a:moveTo>
                  <a:pt x="0" y="0"/>
                </a:moveTo>
                <a:lnTo>
                  <a:pt x="424909" y="0"/>
                </a:lnTo>
                <a:lnTo>
                  <a:pt x="424909" y="440943"/>
                </a:lnTo>
                <a:lnTo>
                  <a:pt x="0" y="440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448786" y="3754562"/>
            <a:ext cx="423359" cy="423359"/>
          </a:xfrm>
          <a:custGeom>
            <a:avLst/>
            <a:gdLst/>
            <a:ahLst/>
            <a:cxnLst/>
            <a:rect l="l" t="t" r="r" b="b"/>
            <a:pathLst>
              <a:path w="423359" h="423359">
                <a:moveTo>
                  <a:pt x="0" y="0"/>
                </a:moveTo>
                <a:lnTo>
                  <a:pt x="423359" y="0"/>
                </a:lnTo>
                <a:lnTo>
                  <a:pt x="423359" y="423359"/>
                </a:lnTo>
                <a:lnTo>
                  <a:pt x="0" y="423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382202" y="4404600"/>
            <a:ext cx="579965" cy="387127"/>
          </a:xfrm>
          <a:custGeom>
            <a:avLst/>
            <a:gdLst/>
            <a:ahLst/>
            <a:cxnLst/>
            <a:rect l="l" t="t" r="r" b="b"/>
            <a:pathLst>
              <a:path w="579965" h="387127">
                <a:moveTo>
                  <a:pt x="0" y="0"/>
                </a:moveTo>
                <a:lnTo>
                  <a:pt x="579965" y="0"/>
                </a:lnTo>
                <a:lnTo>
                  <a:pt x="579965" y="387127"/>
                </a:lnTo>
                <a:lnTo>
                  <a:pt x="0" y="387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448786" y="2476165"/>
            <a:ext cx="598905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228727" y="6168693"/>
            <a:ext cx="12640807" cy="646033"/>
            <a:chOff x="0" y="0"/>
            <a:chExt cx="16854409" cy="861377"/>
          </a:xfrm>
        </p:grpSpPr>
        <p:sp>
          <p:nvSpPr>
            <p:cNvPr id="16" name="Freeform 16"/>
            <p:cNvSpPr/>
            <p:nvPr/>
          </p:nvSpPr>
          <p:spPr>
            <a:xfrm>
              <a:off x="1699948" y="255179"/>
              <a:ext cx="1777713" cy="457227"/>
            </a:xfrm>
            <a:custGeom>
              <a:avLst/>
              <a:gdLst/>
              <a:ahLst/>
              <a:cxnLst/>
              <a:rect l="l" t="t" r="r" b="b"/>
              <a:pathLst>
                <a:path w="1777713" h="457227">
                  <a:moveTo>
                    <a:pt x="0" y="0"/>
                  </a:moveTo>
                  <a:lnTo>
                    <a:pt x="1777713" y="0"/>
                  </a:lnTo>
                  <a:lnTo>
                    <a:pt x="1777713" y="457226"/>
                  </a:lnTo>
                  <a:lnTo>
                    <a:pt x="0" y="45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636" r="-8304" b="-26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84990"/>
              <a:ext cx="1617264" cy="641579"/>
            </a:xfrm>
            <a:custGeom>
              <a:avLst/>
              <a:gdLst/>
              <a:ahLst/>
              <a:cxnLst/>
              <a:rect l="l" t="t" r="r" b="b"/>
              <a:pathLst>
                <a:path w="1617264" h="641579">
                  <a:moveTo>
                    <a:pt x="0" y="0"/>
                  </a:moveTo>
                  <a:lnTo>
                    <a:pt x="1617264" y="0"/>
                  </a:lnTo>
                  <a:lnTo>
                    <a:pt x="1617264" y="641579"/>
                  </a:lnTo>
                  <a:lnTo>
                    <a:pt x="0" y="641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2636" b="-26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589342" y="193644"/>
              <a:ext cx="1210911" cy="518761"/>
            </a:xfrm>
            <a:custGeom>
              <a:avLst/>
              <a:gdLst/>
              <a:ahLst/>
              <a:cxnLst/>
              <a:rect l="l" t="t" r="r" b="b"/>
              <a:pathLst>
                <a:path w="1210911" h="518761">
                  <a:moveTo>
                    <a:pt x="0" y="0"/>
                  </a:moveTo>
                  <a:lnTo>
                    <a:pt x="1210911" y="0"/>
                  </a:lnTo>
                  <a:lnTo>
                    <a:pt x="1210911" y="518761"/>
                  </a:lnTo>
                  <a:lnTo>
                    <a:pt x="0" y="518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20310" b="-2516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884828" y="0"/>
              <a:ext cx="707761" cy="828873"/>
            </a:xfrm>
            <a:custGeom>
              <a:avLst/>
              <a:gdLst/>
              <a:ahLst/>
              <a:cxnLst/>
              <a:rect l="l" t="t" r="r" b="b"/>
              <a:pathLst>
                <a:path w="707761" h="828873">
                  <a:moveTo>
                    <a:pt x="0" y="0"/>
                  </a:moveTo>
                  <a:lnTo>
                    <a:pt x="707761" y="0"/>
                  </a:lnTo>
                  <a:lnTo>
                    <a:pt x="707761" y="828873"/>
                  </a:lnTo>
                  <a:lnTo>
                    <a:pt x="0" y="828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0451" r="-6918" b="-22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430364" y="163003"/>
              <a:ext cx="1630835" cy="639486"/>
            </a:xfrm>
            <a:custGeom>
              <a:avLst/>
              <a:gdLst/>
              <a:ahLst/>
              <a:cxnLst/>
              <a:rect l="l" t="t" r="r" b="b"/>
              <a:pathLst>
                <a:path w="1630835" h="639486">
                  <a:moveTo>
                    <a:pt x="0" y="0"/>
                  </a:moveTo>
                  <a:lnTo>
                    <a:pt x="1630835" y="0"/>
                  </a:lnTo>
                  <a:lnTo>
                    <a:pt x="1630835" y="639485"/>
                  </a:lnTo>
                  <a:lnTo>
                    <a:pt x="0" y="639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2636" b="-26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956690" y="163003"/>
              <a:ext cx="1750331" cy="663566"/>
            </a:xfrm>
            <a:custGeom>
              <a:avLst/>
              <a:gdLst/>
              <a:ahLst/>
              <a:cxnLst/>
              <a:rect l="l" t="t" r="r" b="b"/>
              <a:pathLst>
                <a:path w="1750331" h="663566">
                  <a:moveTo>
                    <a:pt x="0" y="0"/>
                  </a:moveTo>
                  <a:lnTo>
                    <a:pt x="1750332" y="0"/>
                  </a:lnTo>
                  <a:lnTo>
                    <a:pt x="1750332" y="663566"/>
                  </a:lnTo>
                  <a:lnTo>
                    <a:pt x="0" y="663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6615" r="-3673" b="-1108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56054" y="67465"/>
              <a:ext cx="1833504" cy="693944"/>
            </a:xfrm>
            <a:custGeom>
              <a:avLst/>
              <a:gdLst/>
              <a:ahLst/>
              <a:cxnLst/>
              <a:rect l="l" t="t" r="r" b="b"/>
              <a:pathLst>
                <a:path w="1833504" h="693944">
                  <a:moveTo>
                    <a:pt x="0" y="0"/>
                  </a:moveTo>
                  <a:lnTo>
                    <a:pt x="1833505" y="0"/>
                  </a:lnTo>
                  <a:lnTo>
                    <a:pt x="1833505" y="693943"/>
                  </a:lnTo>
                  <a:lnTo>
                    <a:pt x="0" y="693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7852" t="-13351" r="-6726" b="-745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676199" y="67465"/>
              <a:ext cx="1595001" cy="777756"/>
            </a:xfrm>
            <a:custGeom>
              <a:avLst/>
              <a:gdLst/>
              <a:ahLst/>
              <a:cxnLst/>
              <a:rect l="l" t="t" r="r" b="b"/>
              <a:pathLst>
                <a:path w="1595001" h="777756">
                  <a:moveTo>
                    <a:pt x="0" y="0"/>
                  </a:moveTo>
                  <a:lnTo>
                    <a:pt x="1595000" y="0"/>
                  </a:lnTo>
                  <a:lnTo>
                    <a:pt x="1595000" y="777756"/>
                  </a:lnTo>
                  <a:lnTo>
                    <a:pt x="0" y="777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t="-2636" b="-26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3353272" y="100625"/>
              <a:ext cx="1786865" cy="711436"/>
            </a:xfrm>
            <a:custGeom>
              <a:avLst/>
              <a:gdLst/>
              <a:ahLst/>
              <a:cxnLst/>
              <a:rect l="l" t="t" r="r" b="b"/>
              <a:pathLst>
                <a:path w="1786865" h="711436">
                  <a:moveTo>
                    <a:pt x="0" y="0"/>
                  </a:moveTo>
                  <a:lnTo>
                    <a:pt x="1786865" y="0"/>
                  </a:lnTo>
                  <a:lnTo>
                    <a:pt x="1786865" y="711436"/>
                  </a:lnTo>
                  <a:lnTo>
                    <a:pt x="0" y="711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2636" b="-263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5316679" y="184990"/>
              <a:ext cx="1537730" cy="676388"/>
            </a:xfrm>
            <a:custGeom>
              <a:avLst/>
              <a:gdLst/>
              <a:ahLst/>
              <a:cxnLst/>
              <a:rect l="l" t="t" r="r" b="b"/>
              <a:pathLst>
                <a:path w="1537730" h="676388">
                  <a:moveTo>
                    <a:pt x="0" y="0"/>
                  </a:moveTo>
                  <a:lnTo>
                    <a:pt x="1537730" y="0"/>
                  </a:lnTo>
                  <a:lnTo>
                    <a:pt x="1537730" y="676387"/>
                  </a:lnTo>
                  <a:lnTo>
                    <a:pt x="0" y="676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2636" b="-725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48786" y="2668445"/>
            <a:ext cx="7004981" cy="26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Open to members and non-members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8955" y="1642727"/>
            <a:ext cx="6908339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4"/>
              </a:lnSpc>
            </a:pPr>
            <a:r>
              <a:rPr lang="en-US" sz="427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FOCUS ON VISAS &amp; IMMIGRATION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7469" y="3218085"/>
            <a:ext cx="3081596" cy="31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0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19TH SEPTEMBER 2024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7469" y="3802396"/>
            <a:ext cx="4328781" cy="31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0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11:00 A.M - 12:00 P.M.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17469" y="4437862"/>
            <a:ext cx="4328781" cy="31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03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via Zoom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9852" y="422541"/>
            <a:ext cx="6908339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CHAMBERS TRADE ACADEMY SESSIONS PRESENTS...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8727" y="5650433"/>
            <a:ext cx="4080508" cy="236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2"/>
              </a:lnSpc>
              <a:spcBef>
                <a:spcPct val="0"/>
              </a:spcBef>
            </a:pPr>
            <a:r>
              <a:rPr lang="en-US" sz="135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ORGANISED IN PARTNERSHIP BY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Anton</vt:lpstr>
      <vt:lpstr>Open Sans Bold</vt:lpstr>
      <vt:lpstr>Gotham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Wix Chambers Trade Academy </dc:title>
  <cp:lastModifiedBy>Susana Cordoba</cp:lastModifiedBy>
  <cp:revision>1</cp:revision>
  <dcterms:created xsi:type="dcterms:W3CDTF">2006-08-16T00:00:00Z</dcterms:created>
  <dcterms:modified xsi:type="dcterms:W3CDTF">2024-07-15T10:51:20Z</dcterms:modified>
  <dc:identifier>DAGHWtrRVdg</dc:identifier>
</cp:coreProperties>
</file>