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57" r:id="rId6"/>
    <p:sldId id="258" r:id="rId7"/>
    <p:sldId id="277" r:id="rId8"/>
    <p:sldId id="278" r:id="rId9"/>
    <p:sldId id="260" r:id="rId10"/>
    <p:sldId id="262" r:id="rId11"/>
    <p:sldId id="263" r:id="rId12"/>
    <p:sldId id="283" r:id="rId13"/>
    <p:sldId id="297" r:id="rId14"/>
    <p:sldId id="296" r:id="rId15"/>
    <p:sldId id="298" r:id="rId16"/>
    <p:sldId id="286" r:id="rId17"/>
    <p:sldId id="289" r:id="rId18"/>
    <p:sldId id="290" r:id="rId19"/>
    <p:sldId id="291" r:id="rId20"/>
    <p:sldId id="292" r:id="rId21"/>
    <p:sldId id="293" r:id="rId22"/>
    <p:sldId id="294" r:id="rId23"/>
    <p:sldId id="295" r:id="rId24"/>
    <p:sldId id="271" r:id="rId25"/>
    <p:sldId id="281" r:id="rId26"/>
    <p:sldId id="272" r:id="rId27"/>
    <p:sldId id="273" r:id="rId28"/>
    <p:sldId id="274" r:id="rId29"/>
    <p:sldId id="282" r:id="rId30"/>
  </p:sldIdLst>
  <p:sldSz cx="18288000" cy="10287000"/>
  <p:notesSz cx="6797675" cy="9926638"/>
  <p:embeddedFontLst>
    <p:embeddedFont>
      <p:font typeface="Anton" pitchFamily="2" charset="0"/>
      <p:regular r:id="rId32"/>
    </p:embeddedFont>
    <p:embeddedFont>
      <p:font typeface="Gotham 1" panose="020B0604020202020204" charset="0"/>
      <p:regular r:id="rId33"/>
    </p:embeddedFont>
    <p:embeddedFont>
      <p:font typeface="Gotham 2" panose="020B0604020202020204" charset="0"/>
      <p:regular r:id="rId34"/>
    </p:embeddedFont>
    <p:embeddedFont>
      <p:font typeface="Montserrat Extra-Bold" panose="020B0604020202020204" charset="0"/>
      <p:regular r:id="rId35"/>
    </p:embeddedFont>
    <p:embeddedFont>
      <p:font typeface="Montserrat Italics" panose="020B0604020202020204" charset="0"/>
      <p:regular r:id="rId36"/>
    </p:embeddedFont>
    <p:embeddedFont>
      <p:font typeface="Muli Regular" panose="020B0604020202020204" charset="0"/>
      <p:regular r:id="rId37"/>
    </p:embeddedFont>
    <p:embeddedFont>
      <p:font typeface="Paytone One" panose="020B0604020202020204" charset="0"/>
      <p:regular r:id="rId38"/>
    </p:embeddedFont>
    <p:embeddedFont>
      <p:font typeface="Poppins" panose="000005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483DA-4317-45B8-A18F-14617E057810}" v="255" dt="2024-04-18T08:25:52.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97" autoAdjust="0"/>
  </p:normalViewPr>
  <p:slideViewPr>
    <p:cSldViewPr snapToGrid="0">
      <p:cViewPr varScale="1">
        <p:scale>
          <a:sx n="49" d="100"/>
          <a:sy n="49" d="100"/>
        </p:scale>
        <p:origin x="1042"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Puig" userId="S::pauline.puig@gmchamber.co.uk::4ab37fc0-fa68-499e-a825-f97e14596cc2" providerId="AD" clId="Web-{B6C1B5E9-031B-1712-2803-25221D74027A}"/>
    <pc:docChg chg="modSld">
      <pc:chgData name="Pauline Puig" userId="S::pauline.puig@gmchamber.co.uk::4ab37fc0-fa68-499e-a825-f97e14596cc2" providerId="AD" clId="Web-{B6C1B5E9-031B-1712-2803-25221D74027A}" dt="2024-04-15T11:34:53.266" v="14" actId="20577"/>
      <pc:docMkLst>
        <pc:docMk/>
      </pc:docMkLst>
      <pc:sldChg chg="modSp">
        <pc:chgData name="Pauline Puig" userId="S::pauline.puig@gmchamber.co.uk::4ab37fc0-fa68-499e-a825-f97e14596cc2" providerId="AD" clId="Web-{B6C1B5E9-031B-1712-2803-25221D74027A}" dt="2024-04-15T11:33:59.185" v="10" actId="20577"/>
        <pc:sldMkLst>
          <pc:docMk/>
          <pc:sldMk cId="0" sldId="265"/>
        </pc:sldMkLst>
        <pc:spChg chg="mod">
          <ac:chgData name="Pauline Puig" userId="S::pauline.puig@gmchamber.co.uk::4ab37fc0-fa68-499e-a825-f97e14596cc2" providerId="AD" clId="Web-{B6C1B5E9-031B-1712-2803-25221D74027A}" dt="2024-04-15T11:33:59.185" v="10" actId="20577"/>
          <ac:spMkLst>
            <pc:docMk/>
            <pc:sldMk cId="0" sldId="265"/>
            <ac:spMk id="7" creationId="{00000000-0000-0000-0000-000000000000}"/>
          </ac:spMkLst>
        </pc:spChg>
      </pc:sldChg>
      <pc:sldChg chg="modSp">
        <pc:chgData name="Pauline Puig" userId="S::pauline.puig@gmchamber.co.uk::4ab37fc0-fa68-499e-a825-f97e14596cc2" providerId="AD" clId="Web-{B6C1B5E9-031B-1712-2803-25221D74027A}" dt="2024-04-15T11:34:53.266" v="14" actId="20577"/>
        <pc:sldMkLst>
          <pc:docMk/>
          <pc:sldMk cId="0" sldId="267"/>
        </pc:sldMkLst>
        <pc:spChg chg="mod">
          <ac:chgData name="Pauline Puig" userId="S::pauline.puig@gmchamber.co.uk::4ab37fc0-fa68-499e-a825-f97e14596cc2" providerId="AD" clId="Web-{B6C1B5E9-031B-1712-2803-25221D74027A}" dt="2024-04-15T11:34:53.266" v="14" actId="20577"/>
          <ac:spMkLst>
            <pc:docMk/>
            <pc:sldMk cId="0" sldId="267"/>
            <ac:spMk id="8" creationId="{00000000-0000-0000-0000-000000000000}"/>
          </ac:spMkLst>
        </pc:spChg>
      </pc:sldChg>
    </pc:docChg>
  </pc:docChgLst>
  <pc:docChgLst>
    <pc:chgData name="Giulia Bonanni" userId="S::giulia.bonanni@gmchamber.co.uk::737b43bd-4040-477c-b60a-812baba62a72" providerId="AD" clId="Web-{2091CF0C-DCFB-8EA8-F252-618FB9A05077}"/>
    <pc:docChg chg="modSld">
      <pc:chgData name="Giulia Bonanni" userId="S::giulia.bonanni@gmchamber.co.uk::737b43bd-4040-477c-b60a-812baba62a72" providerId="AD" clId="Web-{2091CF0C-DCFB-8EA8-F252-618FB9A05077}" dt="2024-04-17T14:47:46.735" v="15" actId="1076"/>
      <pc:docMkLst>
        <pc:docMk/>
      </pc:docMkLst>
      <pc:sldChg chg="modSp">
        <pc:chgData name="Giulia Bonanni" userId="S::giulia.bonanni@gmchamber.co.uk::737b43bd-4040-477c-b60a-812baba62a72" providerId="AD" clId="Web-{2091CF0C-DCFB-8EA8-F252-618FB9A05077}" dt="2024-04-17T14:38:14.126" v="3" actId="1076"/>
        <pc:sldMkLst>
          <pc:docMk/>
          <pc:sldMk cId="0" sldId="258"/>
        </pc:sldMkLst>
        <pc:spChg chg="mod">
          <ac:chgData name="Giulia Bonanni" userId="S::giulia.bonanni@gmchamber.co.uk::737b43bd-4040-477c-b60a-812baba62a72" providerId="AD" clId="Web-{2091CF0C-DCFB-8EA8-F252-618FB9A05077}" dt="2024-04-17T14:38:14.126" v="3" actId="1076"/>
          <ac:spMkLst>
            <pc:docMk/>
            <pc:sldMk cId="0" sldId="258"/>
            <ac:spMk id="5" creationId="{00000000-0000-0000-0000-000000000000}"/>
          </ac:spMkLst>
        </pc:spChg>
      </pc:sldChg>
      <pc:sldChg chg="modSp">
        <pc:chgData name="Giulia Bonanni" userId="S::giulia.bonanni@gmchamber.co.uk::737b43bd-4040-477c-b60a-812baba62a72" providerId="AD" clId="Web-{2091CF0C-DCFB-8EA8-F252-618FB9A05077}" dt="2024-04-17T14:47:46.735" v="15" actId="1076"/>
        <pc:sldMkLst>
          <pc:docMk/>
          <pc:sldMk cId="2244989708" sldId="294"/>
        </pc:sldMkLst>
        <pc:spChg chg="mod">
          <ac:chgData name="Giulia Bonanni" userId="S::giulia.bonanni@gmchamber.co.uk::737b43bd-4040-477c-b60a-812baba62a72" providerId="AD" clId="Web-{2091CF0C-DCFB-8EA8-F252-618FB9A05077}" dt="2024-04-17T14:47:46.735" v="15" actId="1076"/>
          <ac:spMkLst>
            <pc:docMk/>
            <pc:sldMk cId="2244989708" sldId="294"/>
            <ac:spMk id="4" creationId="{9CA47BE2-695F-DB82-5152-86F42C287759}"/>
          </ac:spMkLst>
        </pc:spChg>
      </pc:sldChg>
    </pc:docChg>
  </pc:docChgLst>
  <pc:docChgLst>
    <pc:chgData name="Pauline Puig" userId="S::pauline.puig@gmchamber.co.uk::4ab37fc0-fa68-499e-a825-f97e14596cc2" providerId="AD" clId="Web-{2C6E5582-6B64-6C38-D741-011027D3ECE5}"/>
    <pc:docChg chg="modSld">
      <pc:chgData name="Pauline Puig" userId="S::pauline.puig@gmchamber.co.uk::4ab37fc0-fa68-499e-a825-f97e14596cc2" providerId="AD" clId="Web-{2C6E5582-6B64-6C38-D741-011027D3ECE5}" dt="2024-04-16T12:58:38.160" v="5" actId="20577"/>
      <pc:docMkLst>
        <pc:docMk/>
      </pc:docMkLst>
      <pc:sldChg chg="modSp">
        <pc:chgData name="Pauline Puig" userId="S::pauline.puig@gmchamber.co.uk::4ab37fc0-fa68-499e-a825-f97e14596cc2" providerId="AD" clId="Web-{2C6E5582-6B64-6C38-D741-011027D3ECE5}" dt="2024-04-16T12:58:38.160" v="5" actId="20577"/>
        <pc:sldMkLst>
          <pc:docMk/>
          <pc:sldMk cId="0" sldId="267"/>
        </pc:sldMkLst>
        <pc:spChg chg="mod">
          <ac:chgData name="Pauline Puig" userId="S::pauline.puig@gmchamber.co.uk::4ab37fc0-fa68-499e-a825-f97e14596cc2" providerId="AD" clId="Web-{2C6E5582-6B64-6C38-D741-011027D3ECE5}" dt="2024-04-16T12:58:38.160" v="5" actId="20577"/>
          <ac:spMkLst>
            <pc:docMk/>
            <pc:sldMk cId="0" sldId="267"/>
            <ac:spMk id="10" creationId="{00000000-0000-0000-0000-000000000000}"/>
          </ac:spMkLst>
        </pc:spChg>
      </pc:sldChg>
    </pc:docChg>
  </pc:docChgLst>
  <pc:docChgLst>
    <pc:chgData name="Giulia Bonanni" userId="S::giulia.bonanni@gmchamber.co.uk::737b43bd-4040-477c-b60a-812baba62a72" providerId="AD" clId="Web-{352088CE-8FD0-08B5-C8CC-D9704DDC6B39}"/>
    <pc:docChg chg="modSld">
      <pc:chgData name="Giulia Bonanni" userId="S::giulia.bonanni@gmchamber.co.uk::737b43bd-4040-477c-b60a-812baba62a72" providerId="AD" clId="Web-{352088CE-8FD0-08B5-C8CC-D9704DDC6B39}" dt="2024-04-16T13:05:02.929" v="2" actId="20577"/>
      <pc:docMkLst>
        <pc:docMk/>
      </pc:docMkLst>
      <pc:sldChg chg="modSp">
        <pc:chgData name="Giulia Bonanni" userId="S::giulia.bonanni@gmchamber.co.uk::737b43bd-4040-477c-b60a-812baba62a72" providerId="AD" clId="Web-{352088CE-8FD0-08B5-C8CC-D9704DDC6B39}" dt="2024-04-16T13:05:02.929" v="2" actId="20577"/>
        <pc:sldMkLst>
          <pc:docMk/>
          <pc:sldMk cId="0" sldId="273"/>
        </pc:sldMkLst>
        <pc:spChg chg="mod">
          <ac:chgData name="Giulia Bonanni" userId="S::giulia.bonanni@gmchamber.co.uk::737b43bd-4040-477c-b60a-812baba62a72" providerId="AD" clId="Web-{352088CE-8FD0-08B5-C8CC-D9704DDC6B39}" dt="2024-04-16T13:05:02.929" v="2" actId="20577"/>
          <ac:spMkLst>
            <pc:docMk/>
            <pc:sldMk cId="0" sldId="273"/>
            <ac:spMk id="13" creationId="{00000000-0000-0000-0000-000000000000}"/>
          </ac:spMkLst>
        </pc:spChg>
        <pc:spChg chg="mod">
          <ac:chgData name="Giulia Bonanni" userId="S::giulia.bonanni@gmchamber.co.uk::737b43bd-4040-477c-b60a-812baba62a72" providerId="AD" clId="Web-{352088CE-8FD0-08B5-C8CC-D9704DDC6B39}" dt="2024-04-16T13:04:48.631" v="1" actId="20577"/>
          <ac:spMkLst>
            <pc:docMk/>
            <pc:sldMk cId="0" sldId="273"/>
            <ac:spMk id="16" creationId="{00000000-0000-0000-0000-000000000000}"/>
          </ac:spMkLst>
        </pc:spChg>
      </pc:sldChg>
    </pc:docChg>
  </pc:docChgLst>
  <pc:docChgLst>
    <pc:chgData name="Pauline Puig" userId="4ab37fc0-fa68-499e-a825-f97e14596cc2" providerId="ADAL" clId="{CDA639A3-CAA5-43E0-B6CC-1672C9AF9919}"/>
    <pc:docChg chg="undo custSel modSld modNotesMaster">
      <pc:chgData name="Pauline Puig" userId="4ab37fc0-fa68-499e-a825-f97e14596cc2" providerId="ADAL" clId="{CDA639A3-CAA5-43E0-B6CC-1672C9AF9919}" dt="2024-04-18T09:17:10.348" v="179" actId="33524"/>
      <pc:docMkLst>
        <pc:docMk/>
      </pc:docMkLst>
      <pc:sldChg chg="modSp mod">
        <pc:chgData name="Pauline Puig" userId="4ab37fc0-fa68-499e-a825-f97e14596cc2" providerId="ADAL" clId="{CDA639A3-CAA5-43E0-B6CC-1672C9AF9919}" dt="2024-04-18T08:13:03.271" v="162" actId="20577"/>
        <pc:sldMkLst>
          <pc:docMk/>
          <pc:sldMk cId="0" sldId="257"/>
        </pc:sldMkLst>
        <pc:spChg chg="mod">
          <ac:chgData name="Pauline Puig" userId="4ab37fc0-fa68-499e-a825-f97e14596cc2" providerId="ADAL" clId="{CDA639A3-CAA5-43E0-B6CC-1672C9AF9919}" dt="2024-04-18T08:13:03.271" v="162" actId="20577"/>
          <ac:spMkLst>
            <pc:docMk/>
            <pc:sldMk cId="0" sldId="257"/>
            <ac:spMk id="6" creationId="{00000000-0000-0000-0000-000000000000}"/>
          </ac:spMkLst>
        </pc:spChg>
      </pc:sldChg>
      <pc:sldChg chg="modSp mod">
        <pc:chgData name="Pauline Puig" userId="4ab37fc0-fa68-499e-a825-f97e14596cc2" providerId="ADAL" clId="{CDA639A3-CAA5-43E0-B6CC-1672C9AF9919}" dt="2024-04-18T07:58:17.283" v="11" actId="20577"/>
        <pc:sldMkLst>
          <pc:docMk/>
          <pc:sldMk cId="0" sldId="260"/>
        </pc:sldMkLst>
        <pc:spChg chg="mod">
          <ac:chgData name="Pauline Puig" userId="4ab37fc0-fa68-499e-a825-f97e14596cc2" providerId="ADAL" clId="{CDA639A3-CAA5-43E0-B6CC-1672C9AF9919}" dt="2024-04-18T07:58:17.283" v="11" actId="20577"/>
          <ac:spMkLst>
            <pc:docMk/>
            <pc:sldMk cId="0" sldId="260"/>
            <ac:spMk id="2" creationId="{00000000-0000-0000-0000-000000000000}"/>
          </ac:spMkLst>
        </pc:spChg>
        <pc:spChg chg="mod">
          <ac:chgData name="Pauline Puig" userId="4ab37fc0-fa68-499e-a825-f97e14596cc2" providerId="ADAL" clId="{CDA639A3-CAA5-43E0-B6CC-1672C9AF9919}" dt="2024-04-17T15:32:02.965" v="3"/>
          <ac:spMkLst>
            <pc:docMk/>
            <pc:sldMk cId="0" sldId="260"/>
            <ac:spMk id="3" creationId="{00000000-0000-0000-0000-000000000000}"/>
          </ac:spMkLst>
        </pc:spChg>
      </pc:sldChg>
      <pc:sldChg chg="modSp mod">
        <pc:chgData name="Pauline Puig" userId="4ab37fc0-fa68-499e-a825-f97e14596cc2" providerId="ADAL" clId="{CDA639A3-CAA5-43E0-B6CC-1672C9AF9919}" dt="2024-04-17T15:34:36.226" v="7" actId="20577"/>
        <pc:sldMkLst>
          <pc:docMk/>
          <pc:sldMk cId="0" sldId="271"/>
        </pc:sldMkLst>
        <pc:spChg chg="mod">
          <ac:chgData name="Pauline Puig" userId="4ab37fc0-fa68-499e-a825-f97e14596cc2" providerId="ADAL" clId="{CDA639A3-CAA5-43E0-B6CC-1672C9AF9919}" dt="2024-04-17T15:34:36.226" v="7" actId="20577"/>
          <ac:spMkLst>
            <pc:docMk/>
            <pc:sldMk cId="0" sldId="271"/>
            <ac:spMk id="2" creationId="{00000000-0000-0000-0000-000000000000}"/>
          </ac:spMkLst>
        </pc:spChg>
      </pc:sldChg>
      <pc:sldChg chg="modSp mod">
        <pc:chgData name="Pauline Puig" userId="4ab37fc0-fa68-499e-a825-f97e14596cc2" providerId="ADAL" clId="{CDA639A3-CAA5-43E0-B6CC-1672C9AF9919}" dt="2024-04-17T15:34:38.553" v="9" actId="20577"/>
        <pc:sldMkLst>
          <pc:docMk/>
          <pc:sldMk cId="0" sldId="272"/>
        </pc:sldMkLst>
        <pc:spChg chg="mod">
          <ac:chgData name="Pauline Puig" userId="4ab37fc0-fa68-499e-a825-f97e14596cc2" providerId="ADAL" clId="{CDA639A3-CAA5-43E0-B6CC-1672C9AF9919}" dt="2024-04-17T15:34:38.553" v="9" actId="20577"/>
          <ac:spMkLst>
            <pc:docMk/>
            <pc:sldMk cId="0" sldId="272"/>
            <ac:spMk id="2" creationId="{00000000-0000-0000-0000-000000000000}"/>
          </ac:spMkLst>
        </pc:spChg>
      </pc:sldChg>
      <pc:sldChg chg="modSp mod">
        <pc:chgData name="Pauline Puig" userId="4ab37fc0-fa68-499e-a825-f97e14596cc2" providerId="ADAL" clId="{CDA639A3-CAA5-43E0-B6CC-1672C9AF9919}" dt="2024-04-18T07:58:09.235" v="10" actId="27107"/>
        <pc:sldMkLst>
          <pc:docMk/>
          <pc:sldMk cId="0" sldId="278"/>
        </pc:sldMkLst>
        <pc:spChg chg="mod">
          <ac:chgData name="Pauline Puig" userId="4ab37fc0-fa68-499e-a825-f97e14596cc2" providerId="ADAL" clId="{CDA639A3-CAA5-43E0-B6CC-1672C9AF9919}" dt="2024-04-18T07:58:09.235" v="10" actId="27107"/>
          <ac:spMkLst>
            <pc:docMk/>
            <pc:sldMk cId="0" sldId="278"/>
            <ac:spMk id="6" creationId="{00000000-0000-0000-0000-000000000000}"/>
          </ac:spMkLst>
        </pc:spChg>
      </pc:sldChg>
      <pc:sldChg chg="modSp mod">
        <pc:chgData name="Pauline Puig" userId="4ab37fc0-fa68-499e-a825-f97e14596cc2" providerId="ADAL" clId="{CDA639A3-CAA5-43E0-B6CC-1672C9AF9919}" dt="2024-04-18T09:17:10.348" v="179" actId="33524"/>
        <pc:sldMkLst>
          <pc:docMk/>
          <pc:sldMk cId="1467035935" sldId="286"/>
        </pc:sldMkLst>
        <pc:spChg chg="mod">
          <ac:chgData name="Pauline Puig" userId="4ab37fc0-fa68-499e-a825-f97e14596cc2" providerId="ADAL" clId="{CDA639A3-CAA5-43E0-B6CC-1672C9AF9919}" dt="2024-04-18T09:17:10.348" v="179" actId="33524"/>
          <ac:spMkLst>
            <pc:docMk/>
            <pc:sldMk cId="1467035935" sldId="286"/>
            <ac:spMk id="30" creationId="{00000000-0000-0000-0000-000000000000}"/>
          </ac:spMkLst>
        </pc:spChg>
      </pc:sldChg>
      <pc:sldChg chg="modSp mod">
        <pc:chgData name="Pauline Puig" userId="4ab37fc0-fa68-499e-a825-f97e14596cc2" providerId="ADAL" clId="{CDA639A3-CAA5-43E0-B6CC-1672C9AF9919}" dt="2024-04-18T07:58:59.579" v="13" actId="20577"/>
        <pc:sldMkLst>
          <pc:docMk/>
          <pc:sldMk cId="4006592240" sldId="289"/>
        </pc:sldMkLst>
        <pc:spChg chg="mod">
          <ac:chgData name="Pauline Puig" userId="4ab37fc0-fa68-499e-a825-f97e14596cc2" providerId="ADAL" clId="{CDA639A3-CAA5-43E0-B6CC-1672C9AF9919}" dt="2024-04-17T15:34:30.395" v="5" actId="20577"/>
          <ac:spMkLst>
            <pc:docMk/>
            <pc:sldMk cId="4006592240" sldId="289"/>
            <ac:spMk id="2" creationId="{00000000-0000-0000-0000-000000000000}"/>
          </ac:spMkLst>
        </pc:spChg>
        <pc:spChg chg="mod">
          <ac:chgData name="Pauline Puig" userId="4ab37fc0-fa68-499e-a825-f97e14596cc2" providerId="ADAL" clId="{CDA639A3-CAA5-43E0-B6CC-1672C9AF9919}" dt="2024-04-18T07:58:59.579" v="13" actId="20577"/>
          <ac:spMkLst>
            <pc:docMk/>
            <pc:sldMk cId="4006592240" sldId="289"/>
            <ac:spMk id="3" creationId="{00000000-0000-0000-0000-000000000000}"/>
          </ac:spMkLst>
        </pc:spChg>
      </pc:sldChg>
      <pc:sldChg chg="modSp modAnim">
        <pc:chgData name="Pauline Puig" userId="4ab37fc0-fa68-499e-a825-f97e14596cc2" providerId="ADAL" clId="{CDA639A3-CAA5-43E0-B6CC-1672C9AF9919}" dt="2024-04-18T08:00:50.607" v="23" actId="5793"/>
        <pc:sldMkLst>
          <pc:docMk/>
          <pc:sldMk cId="1721123561" sldId="291"/>
        </pc:sldMkLst>
        <pc:spChg chg="mod">
          <ac:chgData name="Pauline Puig" userId="4ab37fc0-fa68-499e-a825-f97e14596cc2" providerId="ADAL" clId="{CDA639A3-CAA5-43E0-B6CC-1672C9AF9919}" dt="2024-04-18T08:00:50.607" v="23" actId="5793"/>
          <ac:spMkLst>
            <pc:docMk/>
            <pc:sldMk cId="1721123561" sldId="291"/>
            <ac:spMk id="12" creationId="{E82B4A37-5814-D02D-D58C-D7CB10030471}"/>
          </ac:spMkLst>
        </pc:spChg>
      </pc:sldChg>
      <pc:sldChg chg="modSp mod">
        <pc:chgData name="Pauline Puig" userId="4ab37fc0-fa68-499e-a825-f97e14596cc2" providerId="ADAL" clId="{CDA639A3-CAA5-43E0-B6CC-1672C9AF9919}" dt="2024-04-18T08:01:02.371" v="24" actId="1076"/>
        <pc:sldMkLst>
          <pc:docMk/>
          <pc:sldMk cId="2043064652" sldId="292"/>
        </pc:sldMkLst>
        <pc:spChg chg="mod">
          <ac:chgData name="Pauline Puig" userId="4ab37fc0-fa68-499e-a825-f97e14596cc2" providerId="ADAL" clId="{CDA639A3-CAA5-43E0-B6CC-1672C9AF9919}" dt="2024-04-18T08:01:02.371" v="24" actId="1076"/>
          <ac:spMkLst>
            <pc:docMk/>
            <pc:sldMk cId="2043064652" sldId="292"/>
            <ac:spMk id="8" creationId="{53A3AB99-6639-3126-AF65-86C9749CD7E5}"/>
          </ac:spMkLst>
        </pc:spChg>
      </pc:sldChg>
      <pc:sldChg chg="modSp mod">
        <pc:chgData name="Pauline Puig" userId="4ab37fc0-fa68-499e-a825-f97e14596cc2" providerId="ADAL" clId="{CDA639A3-CAA5-43E0-B6CC-1672C9AF9919}" dt="2024-04-18T09:03:10.476" v="177" actId="20577"/>
        <pc:sldMkLst>
          <pc:docMk/>
          <pc:sldMk cId="2244989708" sldId="294"/>
        </pc:sldMkLst>
        <pc:spChg chg="mod">
          <ac:chgData name="Pauline Puig" userId="4ab37fc0-fa68-499e-a825-f97e14596cc2" providerId="ADAL" clId="{CDA639A3-CAA5-43E0-B6CC-1672C9AF9919}" dt="2024-04-18T09:03:10.476" v="177" actId="20577"/>
          <ac:spMkLst>
            <pc:docMk/>
            <pc:sldMk cId="2244989708" sldId="294"/>
            <ac:spMk id="4" creationId="{9CA47BE2-695F-DB82-5152-86F42C287759}"/>
          </ac:spMkLst>
        </pc:spChg>
      </pc:sldChg>
      <pc:sldChg chg="modSp mod">
        <pc:chgData name="Pauline Puig" userId="4ab37fc0-fa68-499e-a825-f97e14596cc2" providerId="ADAL" clId="{CDA639A3-CAA5-43E0-B6CC-1672C9AF9919}" dt="2024-04-18T08:11:17.982" v="30" actId="1076"/>
        <pc:sldMkLst>
          <pc:docMk/>
          <pc:sldMk cId="3457428782" sldId="295"/>
        </pc:sldMkLst>
        <pc:spChg chg="mod">
          <ac:chgData name="Pauline Puig" userId="4ab37fc0-fa68-499e-a825-f97e14596cc2" providerId="ADAL" clId="{CDA639A3-CAA5-43E0-B6CC-1672C9AF9919}" dt="2024-04-18T08:01:51.515" v="29" actId="33524"/>
          <ac:spMkLst>
            <pc:docMk/>
            <pc:sldMk cId="3457428782" sldId="295"/>
            <ac:spMk id="4" creationId="{9CA47BE2-695F-DB82-5152-86F42C287759}"/>
          </ac:spMkLst>
        </pc:spChg>
        <pc:picChg chg="mod">
          <ac:chgData name="Pauline Puig" userId="4ab37fc0-fa68-499e-a825-f97e14596cc2" providerId="ADAL" clId="{CDA639A3-CAA5-43E0-B6CC-1672C9AF9919}" dt="2024-04-18T08:11:17.982" v="30" actId="1076"/>
          <ac:picMkLst>
            <pc:docMk/>
            <pc:sldMk cId="3457428782" sldId="295"/>
            <ac:picMk id="2" creationId="{C07B841B-36AA-90A2-699A-90D8592B007C}"/>
          </ac:picMkLst>
        </pc:picChg>
      </pc:sldChg>
      <pc:sldChg chg="modSp mod">
        <pc:chgData name="Pauline Puig" userId="4ab37fc0-fa68-499e-a825-f97e14596cc2" providerId="ADAL" clId="{CDA639A3-CAA5-43E0-B6CC-1672C9AF9919}" dt="2024-04-18T09:16:26.819" v="178" actId="6549"/>
        <pc:sldMkLst>
          <pc:docMk/>
          <pc:sldMk cId="4276747936" sldId="296"/>
        </pc:sldMkLst>
        <pc:spChg chg="mod">
          <ac:chgData name="Pauline Puig" userId="4ab37fc0-fa68-499e-a825-f97e14596cc2" providerId="ADAL" clId="{CDA639A3-CAA5-43E0-B6CC-1672C9AF9919}" dt="2024-04-18T09:16:26.819" v="178" actId="6549"/>
          <ac:spMkLst>
            <pc:docMk/>
            <pc:sldMk cId="4276747936" sldId="296"/>
            <ac:spMk id="4" creationId="{CF46110C-2987-5BF1-D4D9-233378A241A9}"/>
          </ac:spMkLst>
        </pc:spChg>
      </pc:sldChg>
    </pc:docChg>
  </pc:docChgLst>
  <pc:docChgLst>
    <pc:chgData name="Pauline Puig" userId="S::pauline.puig@gmchamber.co.uk::4ab37fc0-fa68-499e-a825-f97e14596cc2" providerId="AD" clId="Web-{AE49323B-6E44-49D6-DA43-EB825D29499A}"/>
    <pc:docChg chg="addSld delSld modSld sldOrd">
      <pc:chgData name="Pauline Puig" userId="S::pauline.puig@gmchamber.co.uk::4ab37fc0-fa68-499e-a825-f97e14596cc2" providerId="AD" clId="Web-{AE49323B-6E44-49D6-DA43-EB825D29499A}" dt="2024-04-17T14:33:48.950" v="2734" actId="1076"/>
      <pc:docMkLst>
        <pc:docMk/>
      </pc:docMkLst>
      <pc:sldChg chg="modSp">
        <pc:chgData name="Pauline Puig" userId="S::pauline.puig@gmchamber.co.uk::4ab37fc0-fa68-499e-a825-f97e14596cc2" providerId="AD" clId="Web-{AE49323B-6E44-49D6-DA43-EB825D29499A}" dt="2024-04-17T14:26:29.476" v="2683" actId="20577"/>
        <pc:sldMkLst>
          <pc:docMk/>
          <pc:sldMk cId="0" sldId="257"/>
        </pc:sldMkLst>
        <pc:spChg chg="mod">
          <ac:chgData name="Pauline Puig" userId="S::pauline.puig@gmchamber.co.uk::4ab37fc0-fa68-499e-a825-f97e14596cc2" providerId="AD" clId="Web-{AE49323B-6E44-49D6-DA43-EB825D29499A}" dt="2024-04-17T14:26:29.476" v="2683" actId="20577"/>
          <ac:spMkLst>
            <pc:docMk/>
            <pc:sldMk cId="0" sldId="257"/>
            <ac:spMk id="6" creationId="{00000000-0000-0000-0000-000000000000}"/>
          </ac:spMkLst>
        </pc:spChg>
      </pc:sldChg>
      <pc:sldChg chg="modSp">
        <pc:chgData name="Pauline Puig" userId="S::pauline.puig@gmchamber.co.uk::4ab37fc0-fa68-499e-a825-f97e14596cc2" providerId="AD" clId="Web-{AE49323B-6E44-49D6-DA43-EB825D29499A}" dt="2024-04-17T14:28:43.540" v="2694"/>
        <pc:sldMkLst>
          <pc:docMk/>
          <pc:sldMk cId="0" sldId="258"/>
        </pc:sldMkLst>
        <pc:spChg chg="mod">
          <ac:chgData name="Pauline Puig" userId="S::pauline.puig@gmchamber.co.uk::4ab37fc0-fa68-499e-a825-f97e14596cc2" providerId="AD" clId="Web-{AE49323B-6E44-49D6-DA43-EB825D29499A}" dt="2024-04-17T14:28:43.540" v="2694"/>
          <ac:spMkLst>
            <pc:docMk/>
            <pc:sldMk cId="0" sldId="258"/>
            <ac:spMk id="5" creationId="{00000000-0000-0000-0000-000000000000}"/>
          </ac:spMkLst>
        </pc:spChg>
      </pc:sldChg>
      <pc:sldChg chg="modSp">
        <pc:chgData name="Pauline Puig" userId="S::pauline.puig@gmchamber.co.uk::4ab37fc0-fa68-499e-a825-f97e14596cc2" providerId="AD" clId="Web-{AE49323B-6E44-49D6-DA43-EB825D29499A}" dt="2024-04-17T14:29:20.728" v="2696"/>
        <pc:sldMkLst>
          <pc:docMk/>
          <pc:sldMk cId="0" sldId="260"/>
        </pc:sldMkLst>
        <pc:spChg chg="mod">
          <ac:chgData name="Pauline Puig" userId="S::pauline.puig@gmchamber.co.uk::4ab37fc0-fa68-499e-a825-f97e14596cc2" providerId="AD" clId="Web-{AE49323B-6E44-49D6-DA43-EB825D29499A}" dt="2024-04-17T14:29:20.728" v="2696"/>
          <ac:spMkLst>
            <pc:docMk/>
            <pc:sldMk cId="0" sldId="260"/>
            <ac:spMk id="3" creationId="{00000000-0000-0000-0000-000000000000}"/>
          </ac:spMkLst>
        </pc:spChg>
      </pc:sldChg>
      <pc:sldChg chg="modSp del">
        <pc:chgData name="Pauline Puig" userId="S::pauline.puig@gmchamber.co.uk::4ab37fc0-fa68-499e-a825-f97e14596cc2" providerId="AD" clId="Web-{AE49323B-6E44-49D6-DA43-EB825D29499A}" dt="2024-04-17T12:53:38.529" v="2534"/>
        <pc:sldMkLst>
          <pc:docMk/>
          <pc:sldMk cId="0" sldId="261"/>
        </pc:sldMkLst>
        <pc:spChg chg="mod">
          <ac:chgData name="Pauline Puig" userId="S::pauline.puig@gmchamber.co.uk::4ab37fc0-fa68-499e-a825-f97e14596cc2" providerId="AD" clId="Web-{AE49323B-6E44-49D6-DA43-EB825D29499A}" dt="2024-04-17T12:53:28.529" v="2532" actId="20577"/>
          <ac:spMkLst>
            <pc:docMk/>
            <pc:sldMk cId="0" sldId="261"/>
            <ac:spMk id="2" creationId="{00000000-0000-0000-0000-000000000000}"/>
          </ac:spMkLst>
        </pc:spChg>
      </pc:sldChg>
      <pc:sldChg chg="modSp">
        <pc:chgData name="Pauline Puig" userId="S::pauline.puig@gmchamber.co.uk::4ab37fc0-fa68-499e-a825-f97e14596cc2" providerId="AD" clId="Web-{AE49323B-6E44-49D6-DA43-EB825D29499A}" dt="2024-04-17T14:30:06.213" v="2713" actId="20577"/>
        <pc:sldMkLst>
          <pc:docMk/>
          <pc:sldMk cId="0" sldId="262"/>
        </pc:sldMkLst>
        <pc:spChg chg="mod">
          <ac:chgData name="Pauline Puig" userId="S::pauline.puig@gmchamber.co.uk::4ab37fc0-fa68-499e-a825-f97e14596cc2" providerId="AD" clId="Web-{AE49323B-6E44-49D6-DA43-EB825D29499A}" dt="2024-04-17T14:30:06.213" v="2713" actId="20577"/>
          <ac:spMkLst>
            <pc:docMk/>
            <pc:sldMk cId="0" sldId="262"/>
            <ac:spMk id="15" creationId="{00000000-0000-0000-0000-000000000000}"/>
          </ac:spMkLst>
        </pc:spChg>
      </pc:sldChg>
      <pc:sldChg chg="addSp delSp modSp ord">
        <pc:chgData name="Pauline Puig" userId="S::pauline.puig@gmchamber.co.uk::4ab37fc0-fa68-499e-a825-f97e14596cc2" providerId="AD" clId="Web-{AE49323B-6E44-49D6-DA43-EB825D29499A}" dt="2024-04-17T14:33:48.950" v="2734" actId="1076"/>
        <pc:sldMkLst>
          <pc:docMk/>
          <pc:sldMk cId="0" sldId="263"/>
        </pc:sldMkLst>
        <pc:spChg chg="mod">
          <ac:chgData name="Pauline Puig" userId="S::pauline.puig@gmchamber.co.uk::4ab37fc0-fa68-499e-a825-f97e14596cc2" providerId="AD" clId="Web-{AE49323B-6E44-49D6-DA43-EB825D29499A}" dt="2024-04-17T14:33:04.496" v="2725" actId="1076"/>
          <ac:spMkLst>
            <pc:docMk/>
            <pc:sldMk cId="0" sldId="263"/>
            <ac:spMk id="2" creationId="{00000000-0000-0000-0000-000000000000}"/>
          </ac:spMkLst>
        </pc:spChg>
        <pc:spChg chg="mod">
          <ac:chgData name="Pauline Puig" userId="S::pauline.puig@gmchamber.co.uk::4ab37fc0-fa68-499e-a825-f97e14596cc2" providerId="AD" clId="Web-{AE49323B-6E44-49D6-DA43-EB825D29499A}" dt="2024-04-17T14:33:48.950" v="2734" actId="1076"/>
          <ac:spMkLst>
            <pc:docMk/>
            <pc:sldMk cId="0" sldId="263"/>
            <ac:spMk id="9" creationId="{00000000-0000-0000-0000-000000000000}"/>
          </ac:spMkLst>
        </pc:spChg>
        <pc:spChg chg="add del mod">
          <ac:chgData name="Pauline Puig" userId="S::pauline.puig@gmchamber.co.uk::4ab37fc0-fa68-499e-a825-f97e14596cc2" providerId="AD" clId="Web-{AE49323B-6E44-49D6-DA43-EB825D29499A}" dt="2024-04-17T14:33:46.669" v="2733"/>
          <ac:spMkLst>
            <pc:docMk/>
            <pc:sldMk cId="0" sldId="263"/>
            <ac:spMk id="10" creationId="{0A991214-1C68-4750-6E25-26DCDDDA2954}"/>
          </ac:spMkLst>
        </pc:spChg>
        <pc:grpChg chg="mod">
          <ac:chgData name="Pauline Puig" userId="S::pauline.puig@gmchamber.co.uk::4ab37fc0-fa68-499e-a825-f97e14596cc2" providerId="AD" clId="Web-{AE49323B-6E44-49D6-DA43-EB825D29499A}" dt="2024-04-17T14:33:04.559" v="2726" actId="1076"/>
          <ac:grpSpMkLst>
            <pc:docMk/>
            <pc:sldMk cId="0" sldId="263"/>
            <ac:grpSpMk id="3" creationId="{00000000-0000-0000-0000-000000000000}"/>
          </ac:grpSpMkLst>
        </pc:grpChg>
      </pc:sldChg>
      <pc:sldChg chg="del">
        <pc:chgData name="Pauline Puig" userId="S::pauline.puig@gmchamber.co.uk::4ab37fc0-fa68-499e-a825-f97e14596cc2" providerId="AD" clId="Web-{AE49323B-6E44-49D6-DA43-EB825D29499A}" dt="2024-04-17T14:23:50.380" v="2668"/>
        <pc:sldMkLst>
          <pc:docMk/>
          <pc:sldMk cId="0" sldId="264"/>
        </pc:sldMkLst>
      </pc:sldChg>
      <pc:sldChg chg="del">
        <pc:chgData name="Pauline Puig" userId="S::pauline.puig@gmchamber.co.uk::4ab37fc0-fa68-499e-a825-f97e14596cc2" providerId="AD" clId="Web-{AE49323B-6E44-49D6-DA43-EB825D29499A}" dt="2024-04-17T14:28:09.571" v="2688"/>
        <pc:sldMkLst>
          <pc:docMk/>
          <pc:sldMk cId="0" sldId="265"/>
        </pc:sldMkLst>
      </pc:sldChg>
      <pc:sldChg chg="del">
        <pc:chgData name="Pauline Puig" userId="S::pauline.puig@gmchamber.co.uk::4ab37fc0-fa68-499e-a825-f97e14596cc2" providerId="AD" clId="Web-{AE49323B-6E44-49D6-DA43-EB825D29499A}" dt="2024-04-17T14:28:10.321" v="2689"/>
        <pc:sldMkLst>
          <pc:docMk/>
          <pc:sldMk cId="0" sldId="266"/>
        </pc:sldMkLst>
      </pc:sldChg>
      <pc:sldChg chg="del">
        <pc:chgData name="Pauline Puig" userId="S::pauline.puig@gmchamber.co.uk::4ab37fc0-fa68-499e-a825-f97e14596cc2" providerId="AD" clId="Web-{AE49323B-6E44-49D6-DA43-EB825D29499A}" dt="2024-04-17T14:28:11.352" v="2690"/>
        <pc:sldMkLst>
          <pc:docMk/>
          <pc:sldMk cId="0" sldId="267"/>
        </pc:sldMkLst>
      </pc:sldChg>
      <pc:sldChg chg="del">
        <pc:chgData name="Pauline Puig" userId="S::pauline.puig@gmchamber.co.uk::4ab37fc0-fa68-499e-a825-f97e14596cc2" providerId="AD" clId="Web-{AE49323B-6E44-49D6-DA43-EB825D29499A}" dt="2024-04-17T14:28:12.774" v="2691"/>
        <pc:sldMkLst>
          <pc:docMk/>
          <pc:sldMk cId="0" sldId="268"/>
        </pc:sldMkLst>
      </pc:sldChg>
      <pc:sldChg chg="del">
        <pc:chgData name="Pauline Puig" userId="S::pauline.puig@gmchamber.co.uk::4ab37fc0-fa68-499e-a825-f97e14596cc2" providerId="AD" clId="Web-{AE49323B-6E44-49D6-DA43-EB825D29499A}" dt="2024-04-17T14:28:14.352" v="2692"/>
        <pc:sldMkLst>
          <pc:docMk/>
          <pc:sldMk cId="0" sldId="269"/>
        </pc:sldMkLst>
      </pc:sldChg>
      <pc:sldChg chg="del">
        <pc:chgData name="Pauline Puig" userId="S::pauline.puig@gmchamber.co.uk::4ab37fc0-fa68-499e-a825-f97e14596cc2" providerId="AD" clId="Web-{AE49323B-6E44-49D6-DA43-EB825D29499A}" dt="2024-04-17T14:28:17.040" v="2693"/>
        <pc:sldMkLst>
          <pc:docMk/>
          <pc:sldMk cId="0" sldId="270"/>
        </pc:sldMkLst>
      </pc:sldChg>
      <pc:sldChg chg="modSp ord">
        <pc:chgData name="Pauline Puig" userId="S::pauline.puig@gmchamber.co.uk::4ab37fc0-fa68-499e-a825-f97e14596cc2" providerId="AD" clId="Web-{AE49323B-6E44-49D6-DA43-EB825D29499A}" dt="2024-04-17T14:32:12.933" v="2718" actId="20577"/>
        <pc:sldMkLst>
          <pc:docMk/>
          <pc:sldMk cId="3947702562" sldId="283"/>
        </pc:sldMkLst>
        <pc:spChg chg="mod">
          <ac:chgData name="Pauline Puig" userId="S::pauline.puig@gmchamber.co.uk::4ab37fc0-fa68-499e-a825-f97e14596cc2" providerId="AD" clId="Web-{AE49323B-6E44-49D6-DA43-EB825D29499A}" dt="2024-04-17T14:30:53.760" v="2714" actId="20577"/>
          <ac:spMkLst>
            <pc:docMk/>
            <pc:sldMk cId="3947702562" sldId="283"/>
            <ac:spMk id="7" creationId="{00000000-0000-0000-0000-000000000000}"/>
          </ac:spMkLst>
        </pc:spChg>
        <pc:spChg chg="mod">
          <ac:chgData name="Pauline Puig" userId="S::pauline.puig@gmchamber.co.uk::4ab37fc0-fa68-499e-a825-f97e14596cc2" providerId="AD" clId="Web-{AE49323B-6E44-49D6-DA43-EB825D29499A}" dt="2024-04-17T14:32:12.933" v="2718" actId="20577"/>
          <ac:spMkLst>
            <pc:docMk/>
            <pc:sldMk cId="3947702562" sldId="283"/>
            <ac:spMk id="8" creationId="{00000000-0000-0000-0000-000000000000}"/>
          </ac:spMkLst>
        </pc:spChg>
      </pc:sldChg>
      <pc:sldChg chg="del">
        <pc:chgData name="Pauline Puig" userId="S::pauline.puig@gmchamber.co.uk::4ab37fc0-fa68-499e-a825-f97e14596cc2" providerId="AD" clId="Web-{AE49323B-6E44-49D6-DA43-EB825D29499A}" dt="2024-04-17T12:55:40.924" v="2607"/>
        <pc:sldMkLst>
          <pc:docMk/>
          <pc:sldMk cId="4058462464" sldId="284"/>
        </pc:sldMkLst>
      </pc:sldChg>
      <pc:sldChg chg="add del">
        <pc:chgData name="Pauline Puig" userId="S::pauline.puig@gmchamber.co.uk::4ab37fc0-fa68-499e-a825-f97e14596cc2" providerId="AD" clId="Web-{AE49323B-6E44-49D6-DA43-EB825D29499A}" dt="2024-04-17T12:57:50.241" v="2648"/>
        <pc:sldMkLst>
          <pc:docMk/>
          <pc:sldMk cId="1467035935" sldId="286"/>
        </pc:sldMkLst>
      </pc:sldChg>
      <pc:sldChg chg="modSp del">
        <pc:chgData name="Pauline Puig" userId="S::pauline.puig@gmchamber.co.uk::4ab37fc0-fa68-499e-a825-f97e14596cc2" providerId="AD" clId="Web-{AE49323B-6E44-49D6-DA43-EB825D29499A}" dt="2024-04-17T12:54:43.391" v="2556"/>
        <pc:sldMkLst>
          <pc:docMk/>
          <pc:sldMk cId="3474158556" sldId="287"/>
        </pc:sldMkLst>
        <pc:spChg chg="mod">
          <ac:chgData name="Pauline Puig" userId="S::pauline.puig@gmchamber.co.uk::4ab37fc0-fa68-499e-a825-f97e14596cc2" providerId="AD" clId="Web-{AE49323B-6E44-49D6-DA43-EB825D29499A}" dt="2024-04-17T12:53:49.592" v="2535" actId="1076"/>
          <ac:spMkLst>
            <pc:docMk/>
            <pc:sldMk cId="3474158556" sldId="287"/>
            <ac:spMk id="2" creationId="{00000000-0000-0000-0000-000000000000}"/>
          </ac:spMkLst>
        </pc:spChg>
      </pc:sldChg>
      <pc:sldChg chg="del ord">
        <pc:chgData name="Pauline Puig" userId="S::pauline.puig@gmchamber.co.uk::4ab37fc0-fa68-499e-a825-f97e14596cc2" providerId="AD" clId="Web-{AE49323B-6E44-49D6-DA43-EB825D29499A}" dt="2024-04-17T12:57:52.725" v="2649"/>
        <pc:sldMkLst>
          <pc:docMk/>
          <pc:sldMk cId="535528111" sldId="288"/>
        </pc:sldMkLst>
      </pc:sldChg>
      <pc:sldChg chg="modSp add replId">
        <pc:chgData name="Pauline Puig" userId="S::pauline.puig@gmchamber.co.uk::4ab37fc0-fa68-499e-a825-f97e14596cc2" providerId="AD" clId="Web-{AE49323B-6E44-49D6-DA43-EB825D29499A}" dt="2024-04-17T12:18:12.285" v="30" actId="20577"/>
        <pc:sldMkLst>
          <pc:docMk/>
          <pc:sldMk cId="4006592240" sldId="289"/>
        </pc:sldMkLst>
        <pc:spChg chg="mod">
          <ac:chgData name="Pauline Puig" userId="S::pauline.puig@gmchamber.co.uk::4ab37fc0-fa68-499e-a825-f97e14596cc2" providerId="AD" clId="Web-{AE49323B-6E44-49D6-DA43-EB825D29499A}" dt="2024-04-17T12:17:55.878" v="6" actId="20577"/>
          <ac:spMkLst>
            <pc:docMk/>
            <pc:sldMk cId="4006592240" sldId="289"/>
            <ac:spMk id="2" creationId="{00000000-0000-0000-0000-000000000000}"/>
          </ac:spMkLst>
        </pc:spChg>
        <pc:spChg chg="mod">
          <ac:chgData name="Pauline Puig" userId="S::pauline.puig@gmchamber.co.uk::4ab37fc0-fa68-499e-a825-f97e14596cc2" providerId="AD" clId="Web-{AE49323B-6E44-49D6-DA43-EB825D29499A}" dt="2024-04-17T12:18:12.285" v="30" actId="20577"/>
          <ac:spMkLst>
            <pc:docMk/>
            <pc:sldMk cId="4006592240" sldId="289"/>
            <ac:spMk id="3" creationId="{00000000-0000-0000-0000-000000000000}"/>
          </ac:spMkLst>
        </pc:spChg>
      </pc:sldChg>
      <pc:sldChg chg="add del replId">
        <pc:chgData name="Pauline Puig" userId="S::pauline.puig@gmchamber.co.uk::4ab37fc0-fa68-499e-a825-f97e14596cc2" providerId="AD" clId="Web-{AE49323B-6E44-49D6-DA43-EB825D29499A}" dt="2024-04-17T12:18:50.270" v="32"/>
        <pc:sldMkLst>
          <pc:docMk/>
          <pc:sldMk cId="1420376612" sldId="290"/>
        </pc:sldMkLst>
      </pc:sldChg>
      <pc:sldChg chg="addSp delSp modSp add replId">
        <pc:chgData name="Pauline Puig" userId="S::pauline.puig@gmchamber.co.uk::4ab37fc0-fa68-499e-a825-f97e14596cc2" providerId="AD" clId="Web-{AE49323B-6E44-49D6-DA43-EB825D29499A}" dt="2024-04-17T12:23:52.265" v="71" actId="20577"/>
        <pc:sldMkLst>
          <pc:docMk/>
          <pc:sldMk cId="4066833374" sldId="290"/>
        </pc:sldMkLst>
        <pc:spChg chg="mod">
          <ac:chgData name="Pauline Puig" userId="S::pauline.puig@gmchamber.co.uk::4ab37fc0-fa68-499e-a825-f97e14596cc2" providerId="AD" clId="Web-{AE49323B-6E44-49D6-DA43-EB825D29499A}" dt="2024-04-17T12:19:08.333" v="40" actId="20577"/>
          <ac:spMkLst>
            <pc:docMk/>
            <pc:sldMk cId="4066833374" sldId="290"/>
            <ac:spMk id="5" creationId="{00000000-0000-0000-0000-000000000000}"/>
          </ac:spMkLst>
        </pc:spChg>
        <pc:spChg chg="del">
          <ac:chgData name="Pauline Puig" userId="S::pauline.puig@gmchamber.co.uk::4ab37fc0-fa68-499e-a825-f97e14596cc2" providerId="AD" clId="Web-{AE49323B-6E44-49D6-DA43-EB825D29499A}" dt="2024-04-17T12:19:25.928" v="41"/>
          <ac:spMkLst>
            <pc:docMk/>
            <pc:sldMk cId="4066833374" sldId="290"/>
            <ac:spMk id="6" creationId="{00000000-0000-0000-0000-000000000000}"/>
          </ac:spMkLst>
        </pc:spChg>
        <pc:spChg chg="del">
          <ac:chgData name="Pauline Puig" userId="S::pauline.puig@gmchamber.co.uk::4ab37fc0-fa68-499e-a825-f97e14596cc2" providerId="AD" clId="Web-{AE49323B-6E44-49D6-DA43-EB825D29499A}" dt="2024-04-17T12:19:26.740" v="42"/>
          <ac:spMkLst>
            <pc:docMk/>
            <pc:sldMk cId="4066833374" sldId="290"/>
            <ac:spMk id="10" creationId="{5F9EC03D-0CA3-7720-010E-C1D561080B5B}"/>
          </ac:spMkLst>
        </pc:spChg>
        <pc:spChg chg="mod">
          <ac:chgData name="Pauline Puig" userId="S::pauline.puig@gmchamber.co.uk::4ab37fc0-fa68-499e-a825-f97e14596cc2" providerId="AD" clId="Web-{AE49323B-6E44-49D6-DA43-EB825D29499A}" dt="2024-04-17T12:23:52.265" v="71" actId="20577"/>
          <ac:spMkLst>
            <pc:docMk/>
            <pc:sldMk cId="4066833374" sldId="290"/>
            <ac:spMk id="12" creationId="{E82B4A37-5814-D02D-D58C-D7CB10030471}"/>
          </ac:spMkLst>
        </pc:spChg>
        <pc:picChg chg="add mod">
          <ac:chgData name="Pauline Puig" userId="S::pauline.puig@gmchamber.co.uk::4ab37fc0-fa68-499e-a825-f97e14596cc2" providerId="AD" clId="Web-{AE49323B-6E44-49D6-DA43-EB825D29499A}" dt="2024-04-17T12:21:00.212" v="60"/>
          <ac:picMkLst>
            <pc:docMk/>
            <pc:sldMk cId="4066833374" sldId="290"/>
            <ac:picMk id="2" creationId="{CF9512C1-CFE0-E1D1-B3F7-458144FB8730}"/>
          </ac:picMkLst>
        </pc:picChg>
        <pc:picChg chg="add mod">
          <ac:chgData name="Pauline Puig" userId="S::pauline.puig@gmchamber.co.uk::4ab37fc0-fa68-499e-a825-f97e14596cc2" providerId="AD" clId="Web-{AE49323B-6E44-49D6-DA43-EB825D29499A}" dt="2024-04-17T12:23:07.904" v="67" actId="1076"/>
          <ac:picMkLst>
            <pc:docMk/>
            <pc:sldMk cId="4066833374" sldId="290"/>
            <ac:picMk id="3" creationId="{59E5445F-4221-7091-FD9E-52B569972AEE}"/>
          </ac:picMkLst>
        </pc:picChg>
      </pc:sldChg>
      <pc:sldChg chg="addSp delSp modSp add replId">
        <pc:chgData name="Pauline Puig" userId="S::pauline.puig@gmchamber.co.uk::4ab37fc0-fa68-499e-a825-f97e14596cc2" providerId="AD" clId="Web-{AE49323B-6E44-49D6-DA43-EB825D29499A}" dt="2024-04-17T12:27:48.398" v="347" actId="1076"/>
        <pc:sldMkLst>
          <pc:docMk/>
          <pc:sldMk cId="1721123561" sldId="291"/>
        </pc:sldMkLst>
        <pc:spChg chg="add mod">
          <ac:chgData name="Pauline Puig" userId="S::pauline.puig@gmchamber.co.uk::4ab37fc0-fa68-499e-a825-f97e14596cc2" providerId="AD" clId="Web-{AE49323B-6E44-49D6-DA43-EB825D29499A}" dt="2024-04-17T12:27:48.398" v="347" actId="1076"/>
          <ac:spMkLst>
            <pc:docMk/>
            <pc:sldMk cId="1721123561" sldId="291"/>
            <ac:spMk id="4" creationId="{9F3A882A-C6E8-0CED-A2F8-3CC75A171F93}"/>
          </ac:spMkLst>
        </pc:spChg>
        <pc:spChg chg="mod">
          <ac:chgData name="Pauline Puig" userId="S::pauline.puig@gmchamber.co.uk::4ab37fc0-fa68-499e-a825-f97e14596cc2" providerId="AD" clId="Web-{AE49323B-6E44-49D6-DA43-EB825D29499A}" dt="2024-04-17T12:27:44.679" v="346" actId="1076"/>
          <ac:spMkLst>
            <pc:docMk/>
            <pc:sldMk cId="1721123561" sldId="291"/>
            <ac:spMk id="12" creationId="{E82B4A37-5814-D02D-D58C-D7CB10030471}"/>
          </ac:spMkLst>
        </pc:spChg>
        <pc:picChg chg="del">
          <ac:chgData name="Pauline Puig" userId="S::pauline.puig@gmchamber.co.uk::4ab37fc0-fa68-499e-a825-f97e14596cc2" providerId="AD" clId="Web-{AE49323B-6E44-49D6-DA43-EB825D29499A}" dt="2024-04-17T12:23:40.171" v="69"/>
          <ac:picMkLst>
            <pc:docMk/>
            <pc:sldMk cId="1721123561" sldId="291"/>
            <ac:picMk id="2" creationId="{CF9512C1-CFE0-E1D1-B3F7-458144FB8730}"/>
          </ac:picMkLst>
        </pc:picChg>
        <pc:picChg chg="del">
          <ac:chgData name="Pauline Puig" userId="S::pauline.puig@gmchamber.co.uk::4ab37fc0-fa68-499e-a825-f97e14596cc2" providerId="AD" clId="Web-{AE49323B-6E44-49D6-DA43-EB825D29499A}" dt="2024-04-17T12:23:40.796" v="70"/>
          <ac:picMkLst>
            <pc:docMk/>
            <pc:sldMk cId="1721123561" sldId="291"/>
            <ac:picMk id="3" creationId="{59E5445F-4221-7091-FD9E-52B569972AEE}"/>
          </ac:picMkLst>
        </pc:picChg>
      </pc:sldChg>
      <pc:sldChg chg="addSp delSp modSp add replId">
        <pc:chgData name="Pauline Puig" userId="S::pauline.puig@gmchamber.co.uk::4ab37fc0-fa68-499e-a825-f97e14596cc2" providerId="AD" clId="Web-{AE49323B-6E44-49D6-DA43-EB825D29499A}" dt="2024-04-17T12:30:35.779" v="399" actId="20577"/>
        <pc:sldMkLst>
          <pc:docMk/>
          <pc:sldMk cId="2043064652" sldId="292"/>
        </pc:sldMkLst>
        <pc:spChg chg="del">
          <ac:chgData name="Pauline Puig" userId="S::pauline.puig@gmchamber.co.uk::4ab37fc0-fa68-499e-a825-f97e14596cc2" providerId="AD" clId="Web-{AE49323B-6E44-49D6-DA43-EB825D29499A}" dt="2024-04-17T12:27:57.477" v="349"/>
          <ac:spMkLst>
            <pc:docMk/>
            <pc:sldMk cId="2043064652" sldId="292"/>
            <ac:spMk id="4" creationId="{9F3A882A-C6E8-0CED-A2F8-3CC75A171F93}"/>
          </ac:spMkLst>
        </pc:spChg>
        <pc:spChg chg="mod">
          <ac:chgData name="Pauline Puig" userId="S::pauline.puig@gmchamber.co.uk::4ab37fc0-fa68-499e-a825-f97e14596cc2" providerId="AD" clId="Web-{AE49323B-6E44-49D6-DA43-EB825D29499A}" dt="2024-04-17T12:30:35.779" v="399" actId="20577"/>
          <ac:spMkLst>
            <pc:docMk/>
            <pc:sldMk cId="2043064652" sldId="292"/>
            <ac:spMk id="5" creationId="{00000000-0000-0000-0000-000000000000}"/>
          </ac:spMkLst>
        </pc:spChg>
        <pc:spChg chg="add mod">
          <ac:chgData name="Pauline Puig" userId="S::pauline.puig@gmchamber.co.uk::4ab37fc0-fa68-499e-a825-f97e14596cc2" providerId="AD" clId="Web-{AE49323B-6E44-49D6-DA43-EB825D29499A}" dt="2024-04-17T12:30:22.028" v="383" actId="1076"/>
          <ac:spMkLst>
            <pc:docMk/>
            <pc:sldMk cId="2043064652" sldId="292"/>
            <ac:spMk id="8" creationId="{53A3AB99-6639-3126-AF65-86C9749CD7E5}"/>
          </ac:spMkLst>
        </pc:spChg>
        <pc:spChg chg="del">
          <ac:chgData name="Pauline Puig" userId="S::pauline.puig@gmchamber.co.uk::4ab37fc0-fa68-499e-a825-f97e14596cc2" providerId="AD" clId="Web-{AE49323B-6E44-49D6-DA43-EB825D29499A}" dt="2024-04-17T12:27:58.774" v="350"/>
          <ac:spMkLst>
            <pc:docMk/>
            <pc:sldMk cId="2043064652" sldId="292"/>
            <ac:spMk id="12" creationId="{E82B4A37-5814-D02D-D58C-D7CB10030471}"/>
          </ac:spMkLst>
        </pc:spChg>
        <pc:picChg chg="add del mod">
          <ac:chgData name="Pauline Puig" userId="S::pauline.puig@gmchamber.co.uk::4ab37fc0-fa68-499e-a825-f97e14596cc2" providerId="AD" clId="Web-{AE49323B-6E44-49D6-DA43-EB825D29499A}" dt="2024-04-17T12:28:20.837" v="352"/>
          <ac:picMkLst>
            <pc:docMk/>
            <pc:sldMk cId="2043064652" sldId="292"/>
            <ac:picMk id="2" creationId="{06CC48DB-85D5-2740-0C69-FFA0E606EE1A}"/>
          </ac:picMkLst>
        </pc:picChg>
        <pc:picChg chg="add del mod modCrop">
          <ac:chgData name="Pauline Puig" userId="S::pauline.puig@gmchamber.co.uk::4ab37fc0-fa68-499e-a825-f97e14596cc2" providerId="AD" clId="Web-{AE49323B-6E44-49D6-DA43-EB825D29499A}" dt="2024-04-17T12:28:38.306" v="356"/>
          <ac:picMkLst>
            <pc:docMk/>
            <pc:sldMk cId="2043064652" sldId="292"/>
            <ac:picMk id="3" creationId="{34895A68-198C-49D4-7AC8-6DD00050B2A2}"/>
          </ac:picMkLst>
        </pc:picChg>
        <pc:picChg chg="add mod">
          <ac:chgData name="Pauline Puig" userId="S::pauline.puig@gmchamber.co.uk::4ab37fc0-fa68-499e-a825-f97e14596cc2" providerId="AD" clId="Web-{AE49323B-6E44-49D6-DA43-EB825D29499A}" dt="2024-04-17T12:30:17.372" v="382" actId="1076"/>
          <ac:picMkLst>
            <pc:docMk/>
            <pc:sldMk cId="2043064652" sldId="292"/>
            <ac:picMk id="9" creationId="{98565CDB-D66E-BAC1-3B94-44145352D589}"/>
          </ac:picMkLst>
        </pc:picChg>
      </pc:sldChg>
      <pc:sldChg chg="addSp delSp modSp add replId">
        <pc:chgData name="Pauline Puig" userId="S::pauline.puig@gmchamber.co.uk::4ab37fc0-fa68-499e-a825-f97e14596cc2" providerId="AD" clId="Web-{AE49323B-6E44-49D6-DA43-EB825D29499A}" dt="2024-04-17T12:40:27.596" v="984" actId="20577"/>
        <pc:sldMkLst>
          <pc:docMk/>
          <pc:sldMk cId="683899853" sldId="293"/>
        </pc:sldMkLst>
        <pc:spChg chg="add mod">
          <ac:chgData name="Pauline Puig" userId="S::pauline.puig@gmchamber.co.uk::4ab37fc0-fa68-499e-a825-f97e14596cc2" providerId="AD" clId="Web-{AE49323B-6E44-49D6-DA43-EB825D29499A}" dt="2024-04-17T12:40:27.596" v="984" actId="20577"/>
          <ac:spMkLst>
            <pc:docMk/>
            <pc:sldMk cId="683899853" sldId="293"/>
            <ac:spMk id="4" creationId="{9CA47BE2-695F-DB82-5152-86F42C287759}"/>
          </ac:spMkLst>
        </pc:spChg>
        <pc:spChg chg="mod">
          <ac:chgData name="Pauline Puig" userId="S::pauline.puig@gmchamber.co.uk::4ab37fc0-fa68-499e-a825-f97e14596cc2" providerId="AD" clId="Web-{AE49323B-6E44-49D6-DA43-EB825D29499A}" dt="2024-04-17T12:30:52.233" v="404" actId="20577"/>
          <ac:spMkLst>
            <pc:docMk/>
            <pc:sldMk cId="683899853" sldId="293"/>
            <ac:spMk id="5" creationId="{00000000-0000-0000-0000-000000000000}"/>
          </ac:spMkLst>
        </pc:spChg>
        <pc:spChg chg="del">
          <ac:chgData name="Pauline Puig" userId="S::pauline.puig@gmchamber.co.uk::4ab37fc0-fa68-499e-a825-f97e14596cc2" providerId="AD" clId="Web-{AE49323B-6E44-49D6-DA43-EB825D29499A}" dt="2024-04-17T12:30:57.639" v="406"/>
          <ac:spMkLst>
            <pc:docMk/>
            <pc:sldMk cId="683899853" sldId="293"/>
            <ac:spMk id="8" creationId="{53A3AB99-6639-3126-AF65-86C9749CD7E5}"/>
          </ac:spMkLst>
        </pc:spChg>
        <pc:picChg chg="add mod">
          <ac:chgData name="Pauline Puig" userId="S::pauline.puig@gmchamber.co.uk::4ab37fc0-fa68-499e-a825-f97e14596cc2" providerId="AD" clId="Web-{AE49323B-6E44-49D6-DA43-EB825D29499A}" dt="2024-04-17T12:34:37.428" v="548"/>
          <ac:picMkLst>
            <pc:docMk/>
            <pc:sldMk cId="683899853" sldId="293"/>
            <ac:picMk id="2" creationId="{19A99E45-0D35-21E9-9B96-87B04F2C0556}"/>
          </ac:picMkLst>
        </pc:picChg>
        <pc:picChg chg="del">
          <ac:chgData name="Pauline Puig" userId="S::pauline.puig@gmchamber.co.uk::4ab37fc0-fa68-499e-a825-f97e14596cc2" providerId="AD" clId="Web-{AE49323B-6E44-49D6-DA43-EB825D29499A}" dt="2024-04-17T12:30:54.201" v="405"/>
          <ac:picMkLst>
            <pc:docMk/>
            <pc:sldMk cId="683899853" sldId="293"/>
            <ac:picMk id="9" creationId="{98565CDB-D66E-BAC1-3B94-44145352D589}"/>
          </ac:picMkLst>
        </pc:picChg>
      </pc:sldChg>
      <pc:sldChg chg="addSp delSp modSp add replId">
        <pc:chgData name="Pauline Puig" userId="S::pauline.puig@gmchamber.co.uk::4ab37fc0-fa68-499e-a825-f97e14596cc2" providerId="AD" clId="Web-{AE49323B-6E44-49D6-DA43-EB825D29499A}" dt="2024-04-17T12:49:19.724" v="2069" actId="1076"/>
        <pc:sldMkLst>
          <pc:docMk/>
          <pc:sldMk cId="2244989708" sldId="294"/>
        </pc:sldMkLst>
        <pc:spChg chg="add del mod">
          <ac:chgData name="Pauline Puig" userId="S::pauline.puig@gmchamber.co.uk::4ab37fc0-fa68-499e-a825-f97e14596cc2" providerId="AD" clId="Web-{AE49323B-6E44-49D6-DA43-EB825D29499A}" dt="2024-04-17T12:49:19.724" v="2069" actId="1076"/>
          <ac:spMkLst>
            <pc:docMk/>
            <pc:sldMk cId="2244989708" sldId="294"/>
            <ac:spMk id="4" creationId="{9CA47BE2-695F-DB82-5152-86F42C287759}"/>
          </ac:spMkLst>
        </pc:spChg>
        <pc:spChg chg="mod">
          <ac:chgData name="Pauline Puig" userId="S::pauline.puig@gmchamber.co.uk::4ab37fc0-fa68-499e-a825-f97e14596cc2" providerId="AD" clId="Web-{AE49323B-6E44-49D6-DA43-EB825D29499A}" dt="2024-04-17T12:41:09.582" v="1007" actId="20577"/>
          <ac:spMkLst>
            <pc:docMk/>
            <pc:sldMk cId="2244989708" sldId="294"/>
            <ac:spMk id="5" creationId="{00000000-0000-0000-0000-000000000000}"/>
          </ac:spMkLst>
        </pc:spChg>
        <pc:picChg chg="del">
          <ac:chgData name="Pauline Puig" userId="S::pauline.puig@gmchamber.co.uk::4ab37fc0-fa68-499e-a825-f97e14596cc2" providerId="AD" clId="Web-{AE49323B-6E44-49D6-DA43-EB825D29499A}" dt="2024-04-17T12:41:11.551" v="1008"/>
          <ac:picMkLst>
            <pc:docMk/>
            <pc:sldMk cId="2244989708" sldId="294"/>
            <ac:picMk id="2" creationId="{19A99E45-0D35-21E9-9B96-87B04F2C0556}"/>
          </ac:picMkLst>
        </pc:picChg>
      </pc:sldChg>
      <pc:sldChg chg="addSp modSp add replId">
        <pc:chgData name="Pauline Puig" userId="S::pauline.puig@gmchamber.co.uk::4ab37fc0-fa68-499e-a825-f97e14596cc2" providerId="AD" clId="Web-{AE49323B-6E44-49D6-DA43-EB825D29499A}" dt="2024-04-17T14:25:47.491" v="2670"/>
        <pc:sldMkLst>
          <pc:docMk/>
          <pc:sldMk cId="3457428782" sldId="295"/>
        </pc:sldMkLst>
        <pc:spChg chg="mod">
          <ac:chgData name="Pauline Puig" userId="S::pauline.puig@gmchamber.co.uk::4ab37fc0-fa68-499e-a825-f97e14596cc2" providerId="AD" clId="Web-{AE49323B-6E44-49D6-DA43-EB825D29499A}" dt="2024-04-17T12:52:11.073" v="2493" actId="1076"/>
          <ac:spMkLst>
            <pc:docMk/>
            <pc:sldMk cId="3457428782" sldId="295"/>
            <ac:spMk id="4" creationId="{9CA47BE2-695F-DB82-5152-86F42C287759}"/>
          </ac:spMkLst>
        </pc:spChg>
        <pc:spChg chg="mod">
          <ac:chgData name="Pauline Puig" userId="S::pauline.puig@gmchamber.co.uk::4ab37fc0-fa68-499e-a825-f97e14596cc2" providerId="AD" clId="Web-{AE49323B-6E44-49D6-DA43-EB825D29499A}" dt="2024-04-17T12:49:35.771" v="2092" actId="20577"/>
          <ac:spMkLst>
            <pc:docMk/>
            <pc:sldMk cId="3457428782" sldId="295"/>
            <ac:spMk id="5" creationId="{00000000-0000-0000-0000-000000000000}"/>
          </ac:spMkLst>
        </pc:spChg>
        <pc:picChg chg="add mod">
          <ac:chgData name="Pauline Puig" userId="S::pauline.puig@gmchamber.co.uk::4ab37fc0-fa68-499e-a825-f97e14596cc2" providerId="AD" clId="Web-{AE49323B-6E44-49D6-DA43-EB825D29499A}" dt="2024-04-17T14:25:47.491" v="2670"/>
          <ac:picMkLst>
            <pc:docMk/>
            <pc:sldMk cId="3457428782" sldId="295"/>
            <ac:picMk id="2" creationId="{C07B841B-36AA-90A2-699A-90D8592B007C}"/>
          </ac:picMkLst>
        </pc:picChg>
      </pc:sldChg>
      <pc:sldChg chg="addSp delSp modSp add replId">
        <pc:chgData name="Pauline Puig" userId="S::pauline.puig@gmchamber.co.uk::4ab37fc0-fa68-499e-a825-f97e14596cc2" providerId="AD" clId="Web-{AE49323B-6E44-49D6-DA43-EB825D29499A}" dt="2024-04-17T12:54:35.609" v="2555" actId="20577"/>
        <pc:sldMkLst>
          <pc:docMk/>
          <pc:sldMk cId="4276747936" sldId="296"/>
        </pc:sldMkLst>
        <pc:spChg chg="add mod">
          <ac:chgData name="Pauline Puig" userId="S::pauline.puig@gmchamber.co.uk::4ab37fc0-fa68-499e-a825-f97e14596cc2" providerId="AD" clId="Web-{AE49323B-6E44-49D6-DA43-EB825D29499A}" dt="2024-04-17T12:54:35.609" v="2555" actId="20577"/>
          <ac:spMkLst>
            <pc:docMk/>
            <pc:sldMk cId="4276747936" sldId="296"/>
            <ac:spMk id="4" creationId="{CF46110C-2987-5BF1-D4D9-233378A241A9}"/>
          </ac:spMkLst>
        </pc:spChg>
        <pc:spChg chg="mod">
          <ac:chgData name="Pauline Puig" userId="S::pauline.puig@gmchamber.co.uk::4ab37fc0-fa68-499e-a825-f97e14596cc2" providerId="AD" clId="Web-{AE49323B-6E44-49D6-DA43-EB825D29499A}" dt="2024-04-17T12:53:02.497" v="2523" actId="20577"/>
          <ac:spMkLst>
            <pc:docMk/>
            <pc:sldMk cId="4276747936" sldId="296"/>
            <ac:spMk id="5" creationId="{00000000-0000-0000-0000-000000000000}"/>
          </ac:spMkLst>
        </pc:spChg>
        <pc:spChg chg="del">
          <ac:chgData name="Pauline Puig" userId="S::pauline.puig@gmchamber.co.uk::4ab37fc0-fa68-499e-a825-f97e14596cc2" providerId="AD" clId="Web-{AE49323B-6E44-49D6-DA43-EB825D29499A}" dt="2024-04-17T12:53:04.497" v="2524"/>
          <ac:spMkLst>
            <pc:docMk/>
            <pc:sldMk cId="4276747936" sldId="296"/>
            <ac:spMk id="12" creationId="{E82B4A37-5814-D02D-D58C-D7CB10030471}"/>
          </ac:spMkLst>
        </pc:spChg>
        <pc:picChg chg="del">
          <ac:chgData name="Pauline Puig" userId="S::pauline.puig@gmchamber.co.uk::4ab37fc0-fa68-499e-a825-f97e14596cc2" providerId="AD" clId="Web-{AE49323B-6E44-49D6-DA43-EB825D29499A}" dt="2024-04-17T12:53:04.981" v="2525"/>
          <ac:picMkLst>
            <pc:docMk/>
            <pc:sldMk cId="4276747936" sldId="296"/>
            <ac:picMk id="2" creationId="{CF9512C1-CFE0-E1D1-B3F7-458144FB8730}"/>
          </ac:picMkLst>
        </pc:picChg>
        <pc:picChg chg="del">
          <ac:chgData name="Pauline Puig" userId="S::pauline.puig@gmchamber.co.uk::4ab37fc0-fa68-499e-a825-f97e14596cc2" providerId="AD" clId="Web-{AE49323B-6E44-49D6-DA43-EB825D29499A}" dt="2024-04-17T12:53:05.325" v="2526"/>
          <ac:picMkLst>
            <pc:docMk/>
            <pc:sldMk cId="4276747936" sldId="296"/>
            <ac:picMk id="3" creationId="{59E5445F-4221-7091-FD9E-52B569972AEE}"/>
          </ac:picMkLst>
        </pc:picChg>
      </pc:sldChg>
      <pc:sldChg chg="modSp add replId">
        <pc:chgData name="Pauline Puig" userId="S::pauline.puig@gmchamber.co.uk::4ab37fc0-fa68-499e-a825-f97e14596cc2" providerId="AD" clId="Web-{AE49323B-6E44-49D6-DA43-EB825D29499A}" dt="2024-04-17T14:26:53.711" v="2685" actId="20577"/>
        <pc:sldMkLst>
          <pc:docMk/>
          <pc:sldMk cId="1140570023" sldId="297"/>
        </pc:sldMkLst>
        <pc:spChg chg="mod">
          <ac:chgData name="Pauline Puig" userId="S::pauline.puig@gmchamber.co.uk::4ab37fc0-fa68-499e-a825-f97e14596cc2" providerId="AD" clId="Web-{AE49323B-6E44-49D6-DA43-EB825D29499A}" dt="2024-04-17T14:26:53.711" v="2685" actId="20577"/>
          <ac:spMkLst>
            <pc:docMk/>
            <pc:sldMk cId="1140570023" sldId="297"/>
            <ac:spMk id="2" creationId="{00000000-0000-0000-0000-000000000000}"/>
          </ac:spMkLst>
        </pc:spChg>
      </pc:sldChg>
      <pc:sldChg chg="addSp delSp modSp add replId">
        <pc:chgData name="Pauline Puig" userId="S::pauline.puig@gmchamber.co.uk::4ab37fc0-fa68-499e-a825-f97e14596cc2" providerId="AD" clId="Web-{AE49323B-6E44-49D6-DA43-EB825D29499A}" dt="2024-04-17T12:57:38.209" v="2646" actId="14100"/>
        <pc:sldMkLst>
          <pc:docMk/>
          <pc:sldMk cId="3731951196" sldId="298"/>
        </pc:sldMkLst>
        <pc:spChg chg="add mod">
          <ac:chgData name="Pauline Puig" userId="S::pauline.puig@gmchamber.co.uk::4ab37fc0-fa68-499e-a825-f97e14596cc2" providerId="AD" clId="Web-{AE49323B-6E44-49D6-DA43-EB825D29499A}" dt="2024-04-17T12:57:38.209" v="2646" actId="14100"/>
          <ac:spMkLst>
            <pc:docMk/>
            <pc:sldMk cId="3731951196" sldId="298"/>
            <ac:spMk id="3" creationId="{95C84A8A-74AF-E815-0A26-0006E9F6FBFD}"/>
          </ac:spMkLst>
        </pc:spChg>
        <pc:spChg chg="mod">
          <ac:chgData name="Pauline Puig" userId="S::pauline.puig@gmchamber.co.uk::4ab37fc0-fa68-499e-a825-f97e14596cc2" providerId="AD" clId="Web-{AE49323B-6E44-49D6-DA43-EB825D29499A}" dt="2024-04-17T12:57:27.990" v="2644" actId="1076"/>
          <ac:spMkLst>
            <pc:docMk/>
            <pc:sldMk cId="3731951196" sldId="298"/>
            <ac:spMk id="4" creationId="{CF46110C-2987-5BF1-D4D9-233378A241A9}"/>
          </ac:spMkLst>
        </pc:spChg>
        <pc:spChg chg="del mod">
          <ac:chgData name="Pauline Puig" userId="S::pauline.puig@gmchamber.co.uk::4ab37fc0-fa68-499e-a825-f97e14596cc2" providerId="AD" clId="Web-{AE49323B-6E44-49D6-DA43-EB825D29499A}" dt="2024-04-17T12:55:23.595" v="2565"/>
          <ac:spMkLst>
            <pc:docMk/>
            <pc:sldMk cId="3731951196" sldId="298"/>
            <ac:spMk id="5" creationId="{00000000-0000-0000-0000-000000000000}"/>
          </ac:spMkLst>
        </pc:spChg>
      </pc:sldChg>
      <pc:sldChg chg="delSp modSp add del replId">
        <pc:chgData name="Pauline Puig" userId="S::pauline.puig@gmchamber.co.uk::4ab37fc0-fa68-499e-a825-f97e14596cc2" providerId="AD" clId="Web-{AE49323B-6E44-49D6-DA43-EB825D29499A}" dt="2024-04-17T14:28:08.399" v="2687"/>
        <pc:sldMkLst>
          <pc:docMk/>
          <pc:sldMk cId="2420318550" sldId="299"/>
        </pc:sldMkLst>
        <pc:spChg chg="mod">
          <ac:chgData name="Pauline Puig" userId="S::pauline.puig@gmchamber.co.uk::4ab37fc0-fa68-499e-a825-f97e14596cc2" providerId="AD" clId="Web-{AE49323B-6E44-49D6-DA43-EB825D29499A}" dt="2024-04-17T14:26:05.413" v="2675" actId="1076"/>
          <ac:spMkLst>
            <pc:docMk/>
            <pc:sldMk cId="2420318550" sldId="299"/>
            <ac:spMk id="2" creationId="{00000000-0000-0000-0000-000000000000}"/>
          </ac:spMkLst>
        </pc:spChg>
        <pc:spChg chg="del">
          <ac:chgData name="Pauline Puig" userId="S::pauline.puig@gmchamber.co.uk::4ab37fc0-fa68-499e-a825-f97e14596cc2" providerId="AD" clId="Web-{AE49323B-6E44-49D6-DA43-EB825D29499A}" dt="2024-04-17T14:25:57.210" v="2671"/>
          <ac:spMkLst>
            <pc:docMk/>
            <pc:sldMk cId="2420318550" sldId="299"/>
            <ac:spMk id="3" creationId="{00000000-0000-0000-0000-000000000000}"/>
          </ac:spMkLst>
        </pc:spChg>
      </pc:sldChg>
    </pc:docChg>
  </pc:docChgLst>
  <pc:docChgLst>
    <pc:chgData name="Pauline Puig" userId="S::pauline.puig@gmchamber.co.uk::4ab37fc0-fa68-499e-a825-f97e14596cc2" providerId="AD" clId="Web-{DFF12C43-4120-C461-ABB9-D6D6E017FFC9}"/>
    <pc:docChg chg="modSld">
      <pc:chgData name="Pauline Puig" userId="S::pauline.puig@gmchamber.co.uk::4ab37fc0-fa68-499e-a825-f97e14596cc2" providerId="AD" clId="Web-{DFF12C43-4120-C461-ABB9-D6D6E017FFC9}" dt="2024-04-17T15:31:05.068" v="2" actId="14100"/>
      <pc:docMkLst>
        <pc:docMk/>
      </pc:docMkLst>
      <pc:sldChg chg="modSp">
        <pc:chgData name="Pauline Puig" userId="S::pauline.puig@gmchamber.co.uk::4ab37fc0-fa68-499e-a825-f97e14596cc2" providerId="AD" clId="Web-{DFF12C43-4120-C461-ABB9-D6D6E017FFC9}" dt="2024-04-17T15:31:05.068" v="2" actId="14100"/>
        <pc:sldMkLst>
          <pc:docMk/>
          <pc:sldMk cId="0" sldId="258"/>
        </pc:sldMkLst>
        <pc:spChg chg="mod">
          <ac:chgData name="Pauline Puig" userId="S::pauline.puig@gmchamber.co.uk::4ab37fc0-fa68-499e-a825-f97e14596cc2" providerId="AD" clId="Web-{DFF12C43-4120-C461-ABB9-D6D6E017FFC9}" dt="2024-04-17T15:31:05.068" v="2" actId="14100"/>
          <ac:spMkLst>
            <pc:docMk/>
            <pc:sldMk cId="0" sldId="258"/>
            <ac:spMk id="5" creationId="{00000000-0000-0000-0000-000000000000}"/>
          </ac:spMkLst>
        </pc:spChg>
      </pc:sldChg>
    </pc:docChg>
  </pc:docChgLst>
  <pc:docChgLst>
    <pc:chgData name="Susana Cordoba" userId="686e4c8e-46e0-4291-b235-19de48f9164f" providerId="ADAL" clId="{5BE483DA-4317-45B8-A18F-14617E057810}"/>
    <pc:docChg chg="undo custSel addSld modSld sldOrd">
      <pc:chgData name="Susana Cordoba" userId="686e4c8e-46e0-4291-b235-19de48f9164f" providerId="ADAL" clId="{5BE483DA-4317-45B8-A18F-14617E057810}" dt="2024-04-19T11:28:13.580" v="604" actId="1076"/>
      <pc:docMkLst>
        <pc:docMk/>
      </pc:docMkLst>
      <pc:sldChg chg="modSp mod ord">
        <pc:chgData name="Susana Cordoba" userId="686e4c8e-46e0-4291-b235-19de48f9164f" providerId="ADAL" clId="{5BE483DA-4317-45B8-A18F-14617E057810}" dt="2024-04-12T22:05:55.077" v="91" actId="20577"/>
        <pc:sldMkLst>
          <pc:docMk/>
          <pc:sldMk cId="0" sldId="261"/>
        </pc:sldMkLst>
        <pc:spChg chg="mod">
          <ac:chgData name="Susana Cordoba" userId="686e4c8e-46e0-4291-b235-19de48f9164f" providerId="ADAL" clId="{5BE483DA-4317-45B8-A18F-14617E057810}" dt="2024-04-12T22:05:55.077" v="91" actId="20577"/>
          <ac:spMkLst>
            <pc:docMk/>
            <pc:sldMk cId="0" sldId="261"/>
            <ac:spMk id="2" creationId="{00000000-0000-0000-0000-000000000000}"/>
          </ac:spMkLst>
        </pc:spChg>
        <pc:spChg chg="mod">
          <ac:chgData name="Susana Cordoba" userId="686e4c8e-46e0-4291-b235-19de48f9164f" providerId="ADAL" clId="{5BE483DA-4317-45B8-A18F-14617E057810}" dt="2024-04-12T22:05:19.703" v="24" actId="20577"/>
          <ac:spMkLst>
            <pc:docMk/>
            <pc:sldMk cId="0" sldId="261"/>
            <ac:spMk id="3" creationId="{00000000-0000-0000-0000-000000000000}"/>
          </ac:spMkLst>
        </pc:spChg>
      </pc:sldChg>
      <pc:sldChg chg="ord">
        <pc:chgData name="Susana Cordoba" userId="686e4c8e-46e0-4291-b235-19de48f9164f" providerId="ADAL" clId="{5BE483DA-4317-45B8-A18F-14617E057810}" dt="2024-04-16T13:09:21.828" v="178"/>
        <pc:sldMkLst>
          <pc:docMk/>
          <pc:sldMk cId="0" sldId="263"/>
        </pc:sldMkLst>
      </pc:sldChg>
      <pc:sldChg chg="modSp mod">
        <pc:chgData name="Susana Cordoba" userId="686e4c8e-46e0-4291-b235-19de48f9164f" providerId="ADAL" clId="{5BE483DA-4317-45B8-A18F-14617E057810}" dt="2024-04-16T13:09:40.041" v="218" actId="20577"/>
        <pc:sldMkLst>
          <pc:docMk/>
          <pc:sldMk cId="0" sldId="264"/>
        </pc:sldMkLst>
        <pc:spChg chg="mod">
          <ac:chgData name="Susana Cordoba" userId="686e4c8e-46e0-4291-b235-19de48f9164f" providerId="ADAL" clId="{5BE483DA-4317-45B8-A18F-14617E057810}" dt="2024-04-16T13:09:40.041" v="218" actId="20577"/>
          <ac:spMkLst>
            <pc:docMk/>
            <pc:sldMk cId="0" sldId="264"/>
            <ac:spMk id="30" creationId="{00000000-0000-0000-0000-000000000000}"/>
          </ac:spMkLst>
        </pc:spChg>
      </pc:sldChg>
      <pc:sldChg chg="modSp mod">
        <pc:chgData name="Susana Cordoba" userId="686e4c8e-46e0-4291-b235-19de48f9164f" providerId="ADAL" clId="{5BE483DA-4317-45B8-A18F-14617E057810}" dt="2024-04-12T22:06:40.468" v="96" actId="33524"/>
        <pc:sldMkLst>
          <pc:docMk/>
          <pc:sldMk cId="0" sldId="267"/>
        </pc:sldMkLst>
        <pc:spChg chg="mod">
          <ac:chgData name="Susana Cordoba" userId="686e4c8e-46e0-4291-b235-19de48f9164f" providerId="ADAL" clId="{5BE483DA-4317-45B8-A18F-14617E057810}" dt="2024-04-12T22:06:40.468" v="96" actId="33524"/>
          <ac:spMkLst>
            <pc:docMk/>
            <pc:sldMk cId="0" sldId="267"/>
            <ac:spMk id="8" creationId="{00000000-0000-0000-0000-000000000000}"/>
          </ac:spMkLst>
        </pc:spChg>
      </pc:sldChg>
      <pc:sldChg chg="modSp mod">
        <pc:chgData name="Susana Cordoba" userId="686e4c8e-46e0-4291-b235-19de48f9164f" providerId="ADAL" clId="{5BE483DA-4317-45B8-A18F-14617E057810}" dt="2024-04-16T13:12:10.765" v="335" actId="2711"/>
        <pc:sldMkLst>
          <pc:docMk/>
          <pc:sldMk cId="0" sldId="269"/>
        </pc:sldMkLst>
        <pc:spChg chg="mod">
          <ac:chgData name="Susana Cordoba" userId="686e4c8e-46e0-4291-b235-19de48f9164f" providerId="ADAL" clId="{5BE483DA-4317-45B8-A18F-14617E057810}" dt="2024-04-16T13:12:10.765" v="335" actId="2711"/>
          <ac:spMkLst>
            <pc:docMk/>
            <pc:sldMk cId="0" sldId="269"/>
            <ac:spMk id="7" creationId="{00000000-0000-0000-0000-000000000000}"/>
          </ac:spMkLst>
        </pc:spChg>
      </pc:sldChg>
      <pc:sldChg chg="modSp mod">
        <pc:chgData name="Susana Cordoba" userId="686e4c8e-46e0-4291-b235-19de48f9164f" providerId="ADAL" clId="{5BE483DA-4317-45B8-A18F-14617E057810}" dt="2024-04-12T22:10:19.965" v="174" actId="1076"/>
        <pc:sldMkLst>
          <pc:docMk/>
          <pc:sldMk cId="0" sldId="273"/>
        </pc:sldMkLst>
        <pc:spChg chg="mod">
          <ac:chgData name="Susana Cordoba" userId="686e4c8e-46e0-4291-b235-19de48f9164f" providerId="ADAL" clId="{5BE483DA-4317-45B8-A18F-14617E057810}" dt="2024-04-12T22:10:19.965" v="174" actId="1076"/>
          <ac:spMkLst>
            <pc:docMk/>
            <pc:sldMk cId="0" sldId="273"/>
            <ac:spMk id="11" creationId="{00000000-0000-0000-0000-000000000000}"/>
          </ac:spMkLst>
        </pc:spChg>
      </pc:sldChg>
      <pc:sldChg chg="modSp mod">
        <pc:chgData name="Susana Cordoba" userId="686e4c8e-46e0-4291-b235-19de48f9164f" providerId="ADAL" clId="{5BE483DA-4317-45B8-A18F-14617E057810}" dt="2024-04-18T08:25:52.562" v="589" actId="120"/>
        <pc:sldMkLst>
          <pc:docMk/>
          <pc:sldMk cId="678240536" sldId="281"/>
        </pc:sldMkLst>
        <pc:spChg chg="mod">
          <ac:chgData name="Susana Cordoba" userId="686e4c8e-46e0-4291-b235-19de48f9164f" providerId="ADAL" clId="{5BE483DA-4317-45B8-A18F-14617E057810}" dt="2024-04-18T08:25:48.884" v="587" actId="1076"/>
          <ac:spMkLst>
            <pc:docMk/>
            <pc:sldMk cId="678240536" sldId="281"/>
            <ac:spMk id="2" creationId="{00000000-0000-0000-0000-000000000000}"/>
          </ac:spMkLst>
        </pc:spChg>
        <pc:spChg chg="mod">
          <ac:chgData name="Susana Cordoba" userId="686e4c8e-46e0-4291-b235-19de48f9164f" providerId="ADAL" clId="{5BE483DA-4317-45B8-A18F-14617E057810}" dt="2024-04-18T08:25:52.562" v="589" actId="120"/>
          <ac:spMkLst>
            <pc:docMk/>
            <pc:sldMk cId="678240536" sldId="281"/>
            <ac:spMk id="7" creationId="{00000000-0000-0000-0000-000000000000}"/>
          </ac:spMkLst>
        </pc:spChg>
        <pc:spChg chg="mod">
          <ac:chgData name="Susana Cordoba" userId="686e4c8e-46e0-4291-b235-19de48f9164f" providerId="ADAL" clId="{5BE483DA-4317-45B8-A18F-14617E057810}" dt="2024-04-18T08:25:46.490" v="586" actId="1076"/>
          <ac:spMkLst>
            <pc:docMk/>
            <pc:sldMk cId="678240536" sldId="281"/>
            <ac:spMk id="8" creationId="{00000000-0000-0000-0000-000000000000}"/>
          </ac:spMkLst>
        </pc:spChg>
      </pc:sldChg>
      <pc:sldChg chg="delSp modSp add mod">
        <pc:chgData name="Susana Cordoba" userId="686e4c8e-46e0-4291-b235-19de48f9164f" providerId="ADAL" clId="{5BE483DA-4317-45B8-A18F-14617E057810}" dt="2024-04-19T11:28:13.580" v="604" actId="1076"/>
        <pc:sldMkLst>
          <pc:docMk/>
          <pc:sldMk cId="3947702562" sldId="283"/>
        </pc:sldMkLst>
        <pc:spChg chg="del">
          <ac:chgData name="Susana Cordoba" userId="686e4c8e-46e0-4291-b235-19de48f9164f" providerId="ADAL" clId="{5BE483DA-4317-45B8-A18F-14617E057810}" dt="2024-04-12T22:07:42.002" v="99" actId="478"/>
          <ac:spMkLst>
            <pc:docMk/>
            <pc:sldMk cId="3947702562" sldId="283"/>
            <ac:spMk id="2" creationId="{00000000-0000-0000-0000-000000000000}"/>
          </ac:spMkLst>
        </pc:spChg>
        <pc:spChg chg="del">
          <ac:chgData name="Susana Cordoba" userId="686e4c8e-46e0-4291-b235-19de48f9164f" providerId="ADAL" clId="{5BE483DA-4317-45B8-A18F-14617E057810}" dt="2024-04-12T22:07:44.637" v="101" actId="478"/>
          <ac:spMkLst>
            <pc:docMk/>
            <pc:sldMk cId="3947702562" sldId="283"/>
            <ac:spMk id="4" creationId="{00000000-0000-0000-0000-000000000000}"/>
          </ac:spMkLst>
        </pc:spChg>
        <pc:spChg chg="mod">
          <ac:chgData name="Susana Cordoba" userId="686e4c8e-46e0-4291-b235-19de48f9164f" providerId="ADAL" clId="{5BE483DA-4317-45B8-A18F-14617E057810}" dt="2024-04-12T22:08:00.760" v="161" actId="14100"/>
          <ac:spMkLst>
            <pc:docMk/>
            <pc:sldMk cId="3947702562" sldId="283"/>
            <ac:spMk id="7" creationId="{00000000-0000-0000-0000-000000000000}"/>
          </ac:spMkLst>
        </pc:spChg>
        <pc:spChg chg="mod">
          <ac:chgData name="Susana Cordoba" userId="686e4c8e-46e0-4291-b235-19de48f9164f" providerId="ADAL" clId="{5BE483DA-4317-45B8-A18F-14617E057810}" dt="2024-04-19T11:28:04.232" v="601" actId="1076"/>
          <ac:spMkLst>
            <pc:docMk/>
            <pc:sldMk cId="3947702562" sldId="283"/>
            <ac:spMk id="8" creationId="{00000000-0000-0000-0000-000000000000}"/>
          </ac:spMkLst>
        </pc:spChg>
        <pc:spChg chg="del">
          <ac:chgData name="Susana Cordoba" userId="686e4c8e-46e0-4291-b235-19de48f9164f" providerId="ADAL" clId="{5BE483DA-4317-45B8-A18F-14617E057810}" dt="2024-04-12T22:07:40.857" v="98" actId="478"/>
          <ac:spMkLst>
            <pc:docMk/>
            <pc:sldMk cId="3947702562" sldId="283"/>
            <ac:spMk id="9" creationId="{00000000-0000-0000-0000-000000000000}"/>
          </ac:spMkLst>
        </pc:spChg>
        <pc:spChg chg="del">
          <ac:chgData name="Susana Cordoba" userId="686e4c8e-46e0-4291-b235-19de48f9164f" providerId="ADAL" clId="{5BE483DA-4317-45B8-A18F-14617E057810}" dt="2024-04-12T22:07:43.135" v="100" actId="478"/>
          <ac:spMkLst>
            <pc:docMk/>
            <pc:sldMk cId="3947702562" sldId="283"/>
            <ac:spMk id="10" creationId="{00000000-0000-0000-0000-000000000000}"/>
          </ac:spMkLst>
        </pc:spChg>
        <pc:grpChg chg="mod">
          <ac:chgData name="Susana Cordoba" userId="686e4c8e-46e0-4291-b235-19de48f9164f" providerId="ADAL" clId="{5BE483DA-4317-45B8-A18F-14617E057810}" dt="2024-04-19T11:28:13.580" v="604" actId="1076"/>
          <ac:grpSpMkLst>
            <pc:docMk/>
            <pc:sldMk cId="3947702562" sldId="283"/>
            <ac:grpSpMk id="5" creationId="{00000000-0000-0000-0000-000000000000}"/>
          </ac:grpSpMkLst>
        </pc:grpChg>
      </pc:sldChg>
      <pc:sldChg chg="modSp mod">
        <pc:chgData name="Susana Cordoba" userId="686e4c8e-46e0-4291-b235-19de48f9164f" providerId="ADAL" clId="{5BE483DA-4317-45B8-A18F-14617E057810}" dt="2024-04-18T08:23:19.804" v="336" actId="1076"/>
        <pc:sldMkLst>
          <pc:docMk/>
          <pc:sldMk cId="3457428782" sldId="295"/>
        </pc:sldMkLst>
        <pc:spChg chg="mod">
          <ac:chgData name="Susana Cordoba" userId="686e4c8e-46e0-4291-b235-19de48f9164f" providerId="ADAL" clId="{5BE483DA-4317-45B8-A18F-14617E057810}" dt="2024-04-18T08:23:19.804" v="336" actId="1076"/>
          <ac:spMkLst>
            <pc:docMk/>
            <pc:sldMk cId="3457428782" sldId="295"/>
            <ac:spMk id="5" creationId="{00000000-0000-0000-0000-000000000000}"/>
          </ac:spMkLst>
        </pc:spChg>
      </pc:sldChg>
      <pc:sldChg chg="modSp mod">
        <pc:chgData name="Susana Cordoba" userId="686e4c8e-46e0-4291-b235-19de48f9164f" providerId="ADAL" clId="{5BE483DA-4317-45B8-A18F-14617E057810}" dt="2024-04-18T11:47:44" v="597" actId="255"/>
        <pc:sldMkLst>
          <pc:docMk/>
          <pc:sldMk cId="4276747936" sldId="296"/>
        </pc:sldMkLst>
        <pc:spChg chg="mod">
          <ac:chgData name="Susana Cordoba" userId="686e4c8e-46e0-4291-b235-19de48f9164f" providerId="ADAL" clId="{5BE483DA-4317-45B8-A18F-14617E057810}" dt="2024-04-18T11:47:44" v="597" actId="255"/>
          <ac:spMkLst>
            <pc:docMk/>
            <pc:sldMk cId="4276747936" sldId="296"/>
            <ac:spMk id="4" creationId="{CF46110C-2987-5BF1-D4D9-233378A241A9}"/>
          </ac:spMkLst>
        </pc:spChg>
      </pc:sldChg>
    </pc:docChg>
  </pc:docChgLst>
  <pc:docChgLst>
    <pc:chgData name="Kathryn Hoggitt" userId="S::kathryn.hoggitt@gmchamber.co.uk::19611eac-4a7b-4556-b8cd-5b2739a32015" providerId="AD" clId="Web-{E64324DF-C58A-D78D-FF1D-A3F18E012E9D}"/>
    <pc:docChg chg="addSld delSld modSld sldOrd">
      <pc:chgData name="Kathryn Hoggitt" userId="S::kathryn.hoggitt@gmchamber.co.uk::19611eac-4a7b-4556-b8cd-5b2739a32015" providerId="AD" clId="Web-{E64324DF-C58A-D78D-FF1D-A3F18E012E9D}" dt="2024-04-17T12:29:16.474" v="1198" actId="1076"/>
      <pc:docMkLst>
        <pc:docMk/>
      </pc:docMkLst>
      <pc:sldChg chg="modSp">
        <pc:chgData name="Kathryn Hoggitt" userId="S::kathryn.hoggitt@gmchamber.co.uk::19611eac-4a7b-4556-b8cd-5b2739a32015" providerId="AD" clId="Web-{E64324DF-C58A-D78D-FF1D-A3F18E012E9D}" dt="2024-04-17T09:23:52.720" v="1" actId="20577"/>
        <pc:sldMkLst>
          <pc:docMk/>
          <pc:sldMk cId="0" sldId="261"/>
        </pc:sldMkLst>
        <pc:spChg chg="mod">
          <ac:chgData name="Kathryn Hoggitt" userId="S::kathryn.hoggitt@gmchamber.co.uk::19611eac-4a7b-4556-b8cd-5b2739a32015" providerId="AD" clId="Web-{E64324DF-C58A-D78D-FF1D-A3F18E012E9D}" dt="2024-04-17T09:23:52.720" v="1" actId="20577"/>
          <ac:spMkLst>
            <pc:docMk/>
            <pc:sldMk cId="0" sldId="261"/>
            <ac:spMk id="3" creationId="{00000000-0000-0000-0000-000000000000}"/>
          </ac:spMkLst>
        </pc:spChg>
      </pc:sldChg>
      <pc:sldChg chg="modSp add ord replId">
        <pc:chgData name="Kathryn Hoggitt" userId="S::kathryn.hoggitt@gmchamber.co.uk::19611eac-4a7b-4556-b8cd-5b2739a32015" providerId="AD" clId="Web-{E64324DF-C58A-D78D-FF1D-A3F18E012E9D}" dt="2024-04-17T11:07:01.101" v="1085" actId="1076"/>
        <pc:sldMkLst>
          <pc:docMk/>
          <pc:sldMk cId="4058462464" sldId="284"/>
        </pc:sldMkLst>
        <pc:spChg chg="mod">
          <ac:chgData name="Kathryn Hoggitt" userId="S::kathryn.hoggitt@gmchamber.co.uk::19611eac-4a7b-4556-b8cd-5b2739a32015" providerId="AD" clId="Web-{E64324DF-C58A-D78D-FF1D-A3F18E012E9D}" dt="2024-04-17T11:07:01.101" v="1085" actId="1076"/>
          <ac:spMkLst>
            <pc:docMk/>
            <pc:sldMk cId="4058462464" sldId="284"/>
            <ac:spMk id="2" creationId="{00000000-0000-0000-0000-000000000000}"/>
          </ac:spMkLst>
        </pc:spChg>
      </pc:sldChg>
      <pc:sldChg chg="modSp add del ord replId">
        <pc:chgData name="Kathryn Hoggitt" userId="S::kathryn.hoggitt@gmchamber.co.uk::19611eac-4a7b-4556-b8cd-5b2739a32015" providerId="AD" clId="Web-{E64324DF-C58A-D78D-FF1D-A3F18E012E9D}" dt="2024-04-17T10:49:09.273" v="853"/>
        <pc:sldMkLst>
          <pc:docMk/>
          <pc:sldMk cId="3159839139" sldId="285"/>
        </pc:sldMkLst>
        <pc:spChg chg="mod">
          <ac:chgData name="Kathryn Hoggitt" userId="S::kathryn.hoggitt@gmchamber.co.uk::19611eac-4a7b-4556-b8cd-5b2739a32015" providerId="AD" clId="Web-{E64324DF-C58A-D78D-FF1D-A3F18E012E9D}" dt="2024-04-17T09:29:53.507" v="56" actId="20577"/>
          <ac:spMkLst>
            <pc:docMk/>
            <pc:sldMk cId="3159839139" sldId="285"/>
            <ac:spMk id="9" creationId="{00000000-0000-0000-0000-000000000000}"/>
          </ac:spMkLst>
        </pc:spChg>
      </pc:sldChg>
      <pc:sldChg chg="addSp delSp modSp add ord replId">
        <pc:chgData name="Kathryn Hoggitt" userId="S::kathryn.hoggitt@gmchamber.co.uk::19611eac-4a7b-4556-b8cd-5b2739a32015" providerId="AD" clId="Web-{E64324DF-C58A-D78D-FF1D-A3F18E012E9D}" dt="2024-04-17T12:29:16.474" v="1198" actId="1076"/>
        <pc:sldMkLst>
          <pc:docMk/>
          <pc:sldMk cId="1467035935" sldId="286"/>
        </pc:sldMkLst>
        <pc:spChg chg="mod ord">
          <ac:chgData name="Kathryn Hoggitt" userId="S::kathryn.hoggitt@gmchamber.co.uk::19611eac-4a7b-4556-b8cd-5b2739a32015" providerId="AD" clId="Web-{E64324DF-C58A-D78D-FF1D-A3F18E012E9D}" dt="2024-04-17T10:04:08.067" v="310" actId="14100"/>
          <ac:spMkLst>
            <pc:docMk/>
            <pc:sldMk cId="1467035935" sldId="286"/>
            <ac:spMk id="2" creationId="{00000000-0000-0000-0000-000000000000}"/>
          </ac:spMkLst>
        </pc:spChg>
        <pc:spChg chg="add mod">
          <ac:chgData name="Kathryn Hoggitt" userId="S::kathryn.hoggitt@gmchamber.co.uk::19611eac-4a7b-4556-b8cd-5b2739a32015" providerId="AD" clId="Web-{E64324DF-C58A-D78D-FF1D-A3F18E012E9D}" dt="2024-04-17T12:29:16.474" v="1198" actId="1076"/>
          <ac:spMkLst>
            <pc:docMk/>
            <pc:sldMk cId="1467035935" sldId="286"/>
            <ac:spMk id="6" creationId="{71D83674-AE8D-DAB0-D572-BC728FC77A93}"/>
          </ac:spMkLst>
        </pc:spChg>
        <pc:spChg chg="add del">
          <ac:chgData name="Kathryn Hoggitt" userId="S::kathryn.hoggitt@gmchamber.co.uk::19611eac-4a7b-4556-b8cd-5b2739a32015" providerId="AD" clId="Web-{E64324DF-C58A-D78D-FF1D-A3F18E012E9D}" dt="2024-04-17T12:28:50.598" v="1170"/>
          <ac:spMkLst>
            <pc:docMk/>
            <pc:sldMk cId="1467035935" sldId="286"/>
            <ac:spMk id="7" creationId="{8569DEDB-A719-43B6-0683-029AA7899735}"/>
          </ac:spMkLst>
        </pc:spChg>
        <pc:spChg chg="add mod ord">
          <ac:chgData name="Kathryn Hoggitt" userId="S::kathryn.hoggitt@gmchamber.co.uk::19611eac-4a7b-4556-b8cd-5b2739a32015" providerId="AD" clId="Web-{E64324DF-C58A-D78D-FF1D-A3F18E012E9D}" dt="2024-04-17T10:01:11.415" v="289" actId="1076"/>
          <ac:spMkLst>
            <pc:docMk/>
            <pc:sldMk cId="1467035935" sldId="286"/>
            <ac:spMk id="9" creationId="{BC78AF46-CB6E-A00C-EFEF-A6A6D22E74E6}"/>
          </ac:spMkLst>
        </pc:spChg>
        <pc:spChg chg="add mod ord">
          <ac:chgData name="Kathryn Hoggitt" userId="S::kathryn.hoggitt@gmchamber.co.uk::19611eac-4a7b-4556-b8cd-5b2739a32015" providerId="AD" clId="Web-{E64324DF-C58A-D78D-FF1D-A3F18E012E9D}" dt="2024-04-17T10:01:04.430" v="288" actId="1076"/>
          <ac:spMkLst>
            <pc:docMk/>
            <pc:sldMk cId="1467035935" sldId="286"/>
            <ac:spMk id="10" creationId="{4F976160-0910-8BB0-FB80-717B539F8E3E}"/>
          </ac:spMkLst>
        </pc:spChg>
        <pc:spChg chg="add mod ord">
          <ac:chgData name="Kathryn Hoggitt" userId="S::kathryn.hoggitt@gmchamber.co.uk::19611eac-4a7b-4556-b8cd-5b2739a32015" providerId="AD" clId="Web-{E64324DF-C58A-D78D-FF1D-A3F18E012E9D}" dt="2024-04-17T10:01:01.055" v="287" actId="1076"/>
          <ac:spMkLst>
            <pc:docMk/>
            <pc:sldMk cId="1467035935" sldId="286"/>
            <ac:spMk id="11" creationId="{E1E1517F-8378-F0F2-1323-72A7A7A6FBE2}"/>
          </ac:spMkLst>
        </pc:spChg>
        <pc:spChg chg="mod">
          <ac:chgData name="Kathryn Hoggitt" userId="S::kathryn.hoggitt@gmchamber.co.uk::19611eac-4a7b-4556-b8cd-5b2739a32015" providerId="AD" clId="Web-{E64324DF-C58A-D78D-FF1D-A3F18E012E9D}" dt="2024-04-17T10:05:00.007" v="320" actId="1076"/>
          <ac:spMkLst>
            <pc:docMk/>
            <pc:sldMk cId="1467035935" sldId="286"/>
            <ac:spMk id="14" creationId="{00000000-0000-0000-0000-000000000000}"/>
          </ac:spMkLst>
        </pc:spChg>
        <pc:spChg chg="mod">
          <ac:chgData name="Kathryn Hoggitt" userId="S::kathryn.hoggitt@gmchamber.co.uk::19611eac-4a7b-4556-b8cd-5b2739a32015" providerId="AD" clId="Web-{E64324DF-C58A-D78D-FF1D-A3F18E012E9D}" dt="2024-04-17T09:44:29.043" v="122" actId="1076"/>
          <ac:spMkLst>
            <pc:docMk/>
            <pc:sldMk cId="1467035935" sldId="286"/>
            <ac:spMk id="15" creationId="{00000000-0000-0000-0000-000000000000}"/>
          </ac:spMkLst>
        </pc:spChg>
        <pc:spChg chg="mod">
          <ac:chgData name="Kathryn Hoggitt" userId="S::kathryn.hoggitt@gmchamber.co.uk::19611eac-4a7b-4556-b8cd-5b2739a32015" providerId="AD" clId="Web-{E64324DF-C58A-D78D-FF1D-A3F18E012E9D}" dt="2024-04-17T09:43:14.023" v="113" actId="1076"/>
          <ac:spMkLst>
            <pc:docMk/>
            <pc:sldMk cId="1467035935" sldId="286"/>
            <ac:spMk id="16" creationId="{00000000-0000-0000-0000-000000000000}"/>
          </ac:spMkLst>
        </pc:spChg>
        <pc:spChg chg="mod">
          <ac:chgData name="Kathryn Hoggitt" userId="S::kathryn.hoggitt@gmchamber.co.uk::19611eac-4a7b-4556-b8cd-5b2739a32015" providerId="AD" clId="Web-{E64324DF-C58A-D78D-FF1D-A3F18E012E9D}" dt="2024-04-17T09:44:25.090" v="121" actId="1076"/>
          <ac:spMkLst>
            <pc:docMk/>
            <pc:sldMk cId="1467035935" sldId="286"/>
            <ac:spMk id="18" creationId="{00000000-0000-0000-0000-000000000000}"/>
          </ac:spMkLst>
        </pc:spChg>
        <pc:spChg chg="mod">
          <ac:chgData name="Kathryn Hoggitt" userId="S::kathryn.hoggitt@gmchamber.co.uk::19611eac-4a7b-4556-b8cd-5b2739a32015" providerId="AD" clId="Web-{E64324DF-C58A-D78D-FF1D-A3F18E012E9D}" dt="2024-04-17T09:43:07.320" v="112" actId="1076"/>
          <ac:spMkLst>
            <pc:docMk/>
            <pc:sldMk cId="1467035935" sldId="286"/>
            <ac:spMk id="19" creationId="{00000000-0000-0000-0000-000000000000}"/>
          </ac:spMkLst>
        </pc:spChg>
        <pc:spChg chg="mod">
          <ac:chgData name="Kathryn Hoggitt" userId="S::kathryn.hoggitt@gmchamber.co.uk::19611eac-4a7b-4556-b8cd-5b2739a32015" providerId="AD" clId="Web-{E64324DF-C58A-D78D-FF1D-A3F18E012E9D}" dt="2024-04-17T09:58:16.624" v="257" actId="1076"/>
          <ac:spMkLst>
            <pc:docMk/>
            <pc:sldMk cId="1467035935" sldId="286"/>
            <ac:spMk id="23" creationId="{00000000-0000-0000-0000-000000000000}"/>
          </ac:spMkLst>
        </pc:spChg>
        <pc:spChg chg="add mod ord">
          <ac:chgData name="Kathryn Hoggitt" userId="S::kathryn.hoggitt@gmchamber.co.uk::19611eac-4a7b-4556-b8cd-5b2739a32015" providerId="AD" clId="Web-{E64324DF-C58A-D78D-FF1D-A3F18E012E9D}" dt="2024-04-17T10:00:43.398" v="284" actId="1076"/>
          <ac:spMkLst>
            <pc:docMk/>
            <pc:sldMk cId="1467035935" sldId="286"/>
            <ac:spMk id="24" creationId="{90C0AD21-8B3F-DA62-9B8C-6FA4ABB8933D}"/>
          </ac:spMkLst>
        </pc:spChg>
        <pc:spChg chg="add mod ord">
          <ac:chgData name="Kathryn Hoggitt" userId="S::kathryn.hoggitt@gmchamber.co.uk::19611eac-4a7b-4556-b8cd-5b2739a32015" providerId="AD" clId="Web-{E64324DF-C58A-D78D-FF1D-A3F18E012E9D}" dt="2024-04-17T10:03:01.453" v="308" actId="14100"/>
          <ac:spMkLst>
            <pc:docMk/>
            <pc:sldMk cId="1467035935" sldId="286"/>
            <ac:spMk id="25" creationId="{9CA53D2C-1A84-CF75-65BD-7B8ECB14CB40}"/>
          </ac:spMkLst>
        </pc:spChg>
        <pc:spChg chg="mod">
          <ac:chgData name="Kathryn Hoggitt" userId="S::kathryn.hoggitt@gmchamber.co.uk::19611eac-4a7b-4556-b8cd-5b2739a32015" providerId="AD" clId="Web-{E64324DF-C58A-D78D-FF1D-A3F18E012E9D}" dt="2024-04-17T10:02:11.216" v="299" actId="1076"/>
          <ac:spMkLst>
            <pc:docMk/>
            <pc:sldMk cId="1467035935" sldId="286"/>
            <ac:spMk id="27" creationId="{00000000-0000-0000-0000-000000000000}"/>
          </ac:spMkLst>
        </pc:spChg>
        <pc:spChg chg="mod">
          <ac:chgData name="Kathryn Hoggitt" userId="S::kathryn.hoggitt@gmchamber.co.uk::19611eac-4a7b-4556-b8cd-5b2739a32015" providerId="AD" clId="Web-{E64324DF-C58A-D78D-FF1D-A3F18E012E9D}" dt="2024-04-17T09:58:18.405" v="258" actId="1076"/>
          <ac:spMkLst>
            <pc:docMk/>
            <pc:sldMk cId="1467035935" sldId="286"/>
            <ac:spMk id="28" creationId="{00000000-0000-0000-0000-000000000000}"/>
          </ac:spMkLst>
        </pc:spChg>
        <pc:spChg chg="mod">
          <ac:chgData name="Kathryn Hoggitt" userId="S::kathryn.hoggitt@gmchamber.co.uk::19611eac-4a7b-4556-b8cd-5b2739a32015" providerId="AD" clId="Web-{E64324DF-C58A-D78D-FF1D-A3F18E012E9D}" dt="2024-04-17T10:02:44.843" v="306" actId="1076"/>
          <ac:spMkLst>
            <pc:docMk/>
            <pc:sldMk cId="1467035935" sldId="286"/>
            <ac:spMk id="29" creationId="{00000000-0000-0000-0000-000000000000}"/>
          </ac:spMkLst>
        </pc:spChg>
        <pc:spChg chg="mod">
          <ac:chgData name="Kathryn Hoggitt" userId="S::kathryn.hoggitt@gmchamber.co.uk::19611eac-4a7b-4556-b8cd-5b2739a32015" providerId="AD" clId="Web-{E64324DF-C58A-D78D-FF1D-A3F18E012E9D}" dt="2024-04-17T10:06:58.983" v="328" actId="20577"/>
          <ac:spMkLst>
            <pc:docMk/>
            <pc:sldMk cId="1467035935" sldId="286"/>
            <ac:spMk id="30" creationId="{00000000-0000-0000-0000-000000000000}"/>
          </ac:spMkLst>
        </pc:spChg>
        <pc:spChg chg="mod">
          <ac:chgData name="Kathryn Hoggitt" userId="S::kathryn.hoggitt@gmchamber.co.uk::19611eac-4a7b-4556-b8cd-5b2739a32015" providerId="AD" clId="Web-{E64324DF-C58A-D78D-FF1D-A3F18E012E9D}" dt="2024-04-17T09:33:30.832" v="68" actId="20577"/>
          <ac:spMkLst>
            <pc:docMk/>
            <pc:sldMk cId="1467035935" sldId="286"/>
            <ac:spMk id="31" creationId="{00000000-0000-0000-0000-000000000000}"/>
          </ac:spMkLst>
        </pc:spChg>
        <pc:spChg chg="mod">
          <ac:chgData name="Kathryn Hoggitt" userId="S::kathryn.hoggitt@gmchamber.co.uk::19611eac-4a7b-4556-b8cd-5b2739a32015" providerId="AD" clId="Web-{E64324DF-C58A-D78D-FF1D-A3F18E012E9D}" dt="2024-04-17T09:43:24.836" v="116" actId="1076"/>
          <ac:spMkLst>
            <pc:docMk/>
            <pc:sldMk cId="1467035935" sldId="286"/>
            <ac:spMk id="32" creationId="{00000000-0000-0000-0000-000000000000}"/>
          </ac:spMkLst>
        </pc:spChg>
        <pc:spChg chg="mod">
          <ac:chgData name="Kathryn Hoggitt" userId="S::kathryn.hoggitt@gmchamber.co.uk::19611eac-4a7b-4556-b8cd-5b2739a32015" providerId="AD" clId="Web-{E64324DF-C58A-D78D-FF1D-A3F18E012E9D}" dt="2024-04-17T09:44:14.449" v="119" actId="1076"/>
          <ac:spMkLst>
            <pc:docMk/>
            <pc:sldMk cId="1467035935" sldId="286"/>
            <ac:spMk id="33" creationId="{00000000-0000-0000-0000-000000000000}"/>
          </ac:spMkLst>
        </pc:spChg>
        <pc:spChg chg="mod ord">
          <ac:chgData name="Kathryn Hoggitt" userId="S::kathryn.hoggitt@gmchamber.co.uk::19611eac-4a7b-4556-b8cd-5b2739a32015" providerId="AD" clId="Web-{E64324DF-C58A-D78D-FF1D-A3F18E012E9D}" dt="2024-04-17T10:01:24.072" v="290" actId="1076"/>
          <ac:spMkLst>
            <pc:docMk/>
            <pc:sldMk cId="1467035935" sldId="286"/>
            <ac:spMk id="34" creationId="{00000000-0000-0000-0000-000000000000}"/>
          </ac:spMkLst>
        </pc:spChg>
        <pc:spChg chg="mod">
          <ac:chgData name="Kathryn Hoggitt" userId="S::kathryn.hoggitt@gmchamber.co.uk::19611eac-4a7b-4556-b8cd-5b2739a32015" providerId="AD" clId="Web-{E64324DF-C58A-D78D-FF1D-A3F18E012E9D}" dt="2024-04-17T10:01:28.448" v="291" actId="1076"/>
          <ac:spMkLst>
            <pc:docMk/>
            <pc:sldMk cId="1467035935" sldId="286"/>
            <ac:spMk id="35" creationId="{00000000-0000-0000-0000-000000000000}"/>
          </ac:spMkLst>
        </pc:spChg>
        <pc:spChg chg="mod">
          <ac:chgData name="Kathryn Hoggitt" userId="S::kathryn.hoggitt@gmchamber.co.uk::19611eac-4a7b-4556-b8cd-5b2739a32015" providerId="AD" clId="Web-{E64324DF-C58A-D78D-FF1D-A3F18E012E9D}" dt="2024-04-17T10:02:19.669" v="300" actId="1076"/>
          <ac:spMkLst>
            <pc:docMk/>
            <pc:sldMk cId="1467035935" sldId="286"/>
            <ac:spMk id="39" creationId="{00000000-0000-0000-0000-000000000000}"/>
          </ac:spMkLst>
        </pc:spChg>
        <pc:spChg chg="mod">
          <ac:chgData name="Kathryn Hoggitt" userId="S::kathryn.hoggitt@gmchamber.co.uk::19611eac-4a7b-4556-b8cd-5b2739a32015" providerId="AD" clId="Web-{E64324DF-C58A-D78D-FF1D-A3F18E012E9D}" dt="2024-04-17T10:01:35.073" v="292" actId="1076"/>
          <ac:spMkLst>
            <pc:docMk/>
            <pc:sldMk cId="1467035935" sldId="286"/>
            <ac:spMk id="41" creationId="{00000000-0000-0000-0000-000000000000}"/>
          </ac:spMkLst>
        </pc:spChg>
        <pc:spChg chg="del topLvl">
          <ac:chgData name="Kathryn Hoggitt" userId="S::kathryn.hoggitt@gmchamber.co.uk::19611eac-4a7b-4556-b8cd-5b2739a32015" providerId="AD" clId="Web-{E64324DF-C58A-D78D-FF1D-A3F18E012E9D}" dt="2024-04-17T09:35:17.698" v="78"/>
          <ac:spMkLst>
            <pc:docMk/>
            <pc:sldMk cId="1467035935" sldId="286"/>
            <ac:spMk id="57" creationId="{E6C5DCE8-7545-948B-5158-0060DE4CF21D}"/>
          </ac:spMkLst>
        </pc:spChg>
        <pc:spChg chg="del topLvl">
          <ac:chgData name="Kathryn Hoggitt" userId="S::kathryn.hoggitt@gmchamber.co.uk::19611eac-4a7b-4556-b8cd-5b2739a32015" providerId="AD" clId="Web-{E64324DF-C58A-D78D-FF1D-A3F18E012E9D}" dt="2024-04-17T09:52:00.414" v="195"/>
          <ac:spMkLst>
            <pc:docMk/>
            <pc:sldMk cId="1467035935" sldId="286"/>
            <ac:spMk id="58" creationId="{259924B1-9442-B062-F14C-63FE23BC045B}"/>
          </ac:spMkLst>
        </pc:spChg>
        <pc:spChg chg="mod">
          <ac:chgData name="Kathryn Hoggitt" userId="S::kathryn.hoggitt@gmchamber.co.uk::19611eac-4a7b-4556-b8cd-5b2739a32015" providerId="AD" clId="Web-{E64324DF-C58A-D78D-FF1D-A3F18E012E9D}" dt="2024-04-17T10:01:38.901" v="293" actId="1076"/>
          <ac:spMkLst>
            <pc:docMk/>
            <pc:sldMk cId="1467035935" sldId="286"/>
            <ac:spMk id="60" creationId="{D4032B5A-D0AF-77E7-921A-AB77FE1B9091}"/>
          </ac:spMkLst>
        </pc:spChg>
        <pc:spChg chg="mod">
          <ac:chgData name="Kathryn Hoggitt" userId="S::kathryn.hoggitt@gmchamber.co.uk::19611eac-4a7b-4556-b8cd-5b2739a32015" providerId="AD" clId="Web-{E64324DF-C58A-D78D-FF1D-A3F18E012E9D}" dt="2024-04-17T10:02:25.513" v="301" actId="1076"/>
          <ac:spMkLst>
            <pc:docMk/>
            <pc:sldMk cId="1467035935" sldId="286"/>
            <ac:spMk id="61" creationId="{A2807359-7FC3-E9C5-6A08-E95095EB76B2}"/>
          </ac:spMkLst>
        </pc:spChg>
        <pc:spChg chg="mod">
          <ac:chgData name="Kathryn Hoggitt" userId="S::kathryn.hoggitt@gmchamber.co.uk::19611eac-4a7b-4556-b8cd-5b2739a32015" providerId="AD" clId="Web-{E64324DF-C58A-D78D-FF1D-A3F18E012E9D}" dt="2024-04-17T10:02:57.047" v="307" actId="1076"/>
          <ac:spMkLst>
            <pc:docMk/>
            <pc:sldMk cId="1467035935" sldId="286"/>
            <ac:spMk id="73" creationId="{D2BC1FCB-A73E-7100-A494-0E1F6BE83CCF}"/>
          </ac:spMkLst>
        </pc:spChg>
        <pc:spChg chg="mod">
          <ac:chgData name="Kathryn Hoggitt" userId="S::kathryn.hoggitt@gmchamber.co.uk::19611eac-4a7b-4556-b8cd-5b2739a32015" providerId="AD" clId="Web-{E64324DF-C58A-D78D-FF1D-A3F18E012E9D}" dt="2024-04-17T10:02:32.545" v="303" actId="1076"/>
          <ac:spMkLst>
            <pc:docMk/>
            <pc:sldMk cId="1467035935" sldId="286"/>
            <ac:spMk id="75" creationId="{41BA9D4E-1FF5-EAD6-0179-9A4686E1A4BD}"/>
          </ac:spMkLst>
        </pc:spChg>
        <pc:grpChg chg="mod">
          <ac:chgData name="Kathryn Hoggitt" userId="S::kathryn.hoggitt@gmchamber.co.uk::19611eac-4a7b-4556-b8cd-5b2739a32015" providerId="AD" clId="Web-{E64324DF-C58A-D78D-FF1D-A3F18E012E9D}" dt="2024-04-17T10:05:16.883" v="326" actId="1076"/>
          <ac:grpSpMkLst>
            <pc:docMk/>
            <pc:sldMk cId="1467035935" sldId="286"/>
            <ac:grpSpMk id="3" creationId="{00000000-0000-0000-0000-000000000000}"/>
          </ac:grpSpMkLst>
        </pc:grpChg>
        <pc:grpChg chg="add del mod">
          <ac:chgData name="Kathryn Hoggitt" userId="S::kathryn.hoggitt@gmchamber.co.uk::19611eac-4a7b-4556-b8cd-5b2739a32015" providerId="AD" clId="Web-{E64324DF-C58A-D78D-FF1D-A3F18E012E9D}" dt="2024-04-17T09:38:44.898" v="87"/>
          <ac:grpSpMkLst>
            <pc:docMk/>
            <pc:sldMk cId="1467035935" sldId="286"/>
            <ac:grpSpMk id="6" creationId="{0A47EAA3-D3F0-503A-299E-FD5D2B90DC4F}"/>
          </ac:grpSpMkLst>
        </pc:grpChg>
        <pc:grpChg chg="del">
          <ac:chgData name="Kathryn Hoggitt" userId="S::kathryn.hoggitt@gmchamber.co.uk::19611eac-4a7b-4556-b8cd-5b2739a32015" providerId="AD" clId="Web-{E64324DF-C58A-D78D-FF1D-A3F18E012E9D}" dt="2024-04-17T09:42:33.896" v="109"/>
          <ac:grpSpMkLst>
            <pc:docMk/>
            <pc:sldMk cId="1467035935" sldId="286"/>
            <ac:grpSpMk id="20" creationId="{00000000-0000-0000-0000-000000000000}"/>
          </ac:grpSpMkLst>
        </pc:grpChg>
        <pc:grpChg chg="mod">
          <ac:chgData name="Kathryn Hoggitt" userId="S::kathryn.hoggitt@gmchamber.co.uk::19611eac-4a7b-4556-b8cd-5b2739a32015" providerId="AD" clId="Web-{E64324DF-C58A-D78D-FF1D-A3F18E012E9D}" dt="2024-04-17T10:05:14.008" v="325" actId="1076"/>
          <ac:grpSpMkLst>
            <pc:docMk/>
            <pc:sldMk cId="1467035935" sldId="286"/>
            <ac:grpSpMk id="44" creationId="{FFB5410F-0B77-0708-EB19-20A76751A5A7}"/>
          </ac:grpSpMkLst>
        </pc:grpChg>
        <pc:grpChg chg="mod">
          <ac:chgData name="Kathryn Hoggitt" userId="S::kathryn.hoggitt@gmchamber.co.uk::19611eac-4a7b-4556-b8cd-5b2739a32015" providerId="AD" clId="Web-{E64324DF-C58A-D78D-FF1D-A3F18E012E9D}" dt="2024-04-17T10:05:11.289" v="324" actId="1076"/>
          <ac:grpSpMkLst>
            <pc:docMk/>
            <pc:sldMk cId="1467035935" sldId="286"/>
            <ac:grpSpMk id="47" creationId="{241A5DB9-3040-842F-8156-7EEC91EE6AFF}"/>
          </ac:grpSpMkLst>
        </pc:grpChg>
        <pc:grpChg chg="del mod">
          <ac:chgData name="Kathryn Hoggitt" userId="S::kathryn.hoggitt@gmchamber.co.uk::19611eac-4a7b-4556-b8cd-5b2739a32015" providerId="AD" clId="Web-{E64324DF-C58A-D78D-FF1D-A3F18E012E9D}" dt="2024-04-17T09:40:10.965" v="102"/>
          <ac:grpSpMkLst>
            <pc:docMk/>
            <pc:sldMk cId="1467035935" sldId="286"/>
            <ac:grpSpMk id="50" creationId="{2BB6B52A-7F8E-7F51-3A07-F93A58EBAC42}"/>
          </ac:grpSpMkLst>
        </pc:grpChg>
        <pc:grpChg chg="del mod">
          <ac:chgData name="Kathryn Hoggitt" userId="S::kathryn.hoggitt@gmchamber.co.uk::19611eac-4a7b-4556-b8cd-5b2739a32015" providerId="AD" clId="Web-{E64324DF-C58A-D78D-FF1D-A3F18E012E9D}" dt="2024-04-17T09:40:09.481" v="101"/>
          <ac:grpSpMkLst>
            <pc:docMk/>
            <pc:sldMk cId="1467035935" sldId="286"/>
            <ac:grpSpMk id="53" creationId="{F2B280F6-02FD-CE4F-1539-6BEAD41C3F44}"/>
          </ac:grpSpMkLst>
        </pc:grpChg>
        <pc:grpChg chg="del">
          <ac:chgData name="Kathryn Hoggitt" userId="S::kathryn.hoggitt@gmchamber.co.uk::19611eac-4a7b-4556-b8cd-5b2739a32015" providerId="AD" clId="Web-{E64324DF-C58A-D78D-FF1D-A3F18E012E9D}" dt="2024-04-17T09:35:17.698" v="78"/>
          <ac:grpSpMkLst>
            <pc:docMk/>
            <pc:sldMk cId="1467035935" sldId="286"/>
            <ac:grpSpMk id="56" creationId="{62962553-AA3E-39BA-DE6C-6635C631AE90}"/>
          </ac:grpSpMkLst>
        </pc:grpChg>
        <pc:grpChg chg="del mod">
          <ac:chgData name="Kathryn Hoggitt" userId="S::kathryn.hoggitt@gmchamber.co.uk::19611eac-4a7b-4556-b8cd-5b2739a32015" providerId="AD" clId="Web-{E64324DF-C58A-D78D-FF1D-A3F18E012E9D}" dt="2024-04-17T09:46:57.724" v="153"/>
          <ac:grpSpMkLst>
            <pc:docMk/>
            <pc:sldMk cId="1467035935" sldId="286"/>
            <ac:grpSpMk id="70" creationId="{162F9748-5BBE-830B-3664-FCB8C4CAE581}"/>
          </ac:grpSpMkLst>
        </pc:grpChg>
        <pc:picChg chg="del">
          <ac:chgData name="Kathryn Hoggitt" userId="S::kathryn.hoggitt@gmchamber.co.uk::19611eac-4a7b-4556-b8cd-5b2739a32015" providerId="AD" clId="Web-{E64324DF-C58A-D78D-FF1D-A3F18E012E9D}" dt="2024-04-17T09:46:08.877" v="142"/>
          <ac:picMkLst>
            <pc:docMk/>
            <pc:sldMk cId="1467035935" sldId="286"/>
            <ac:picMk id="63" creationId="{57C42C80-6FB3-7F27-418C-12CC847143E6}"/>
          </ac:picMkLst>
        </pc:picChg>
        <pc:picChg chg="del mod">
          <ac:chgData name="Kathryn Hoggitt" userId="S::kathryn.hoggitt@gmchamber.co.uk::19611eac-4a7b-4556-b8cd-5b2739a32015" providerId="AD" clId="Web-{E64324DF-C58A-D78D-FF1D-A3F18E012E9D}" dt="2024-04-17T09:46:04.361" v="141"/>
          <ac:picMkLst>
            <pc:docMk/>
            <pc:sldMk cId="1467035935" sldId="286"/>
            <ac:picMk id="65" creationId="{8B0A472F-761A-ADD5-5D65-3DB7EF6A9CCB}"/>
          </ac:picMkLst>
        </pc:picChg>
        <pc:picChg chg="mod">
          <ac:chgData name="Kathryn Hoggitt" userId="S::kathryn.hoggitt@gmchamber.co.uk::19611eac-4a7b-4556-b8cd-5b2739a32015" providerId="AD" clId="Web-{E64324DF-C58A-D78D-FF1D-A3F18E012E9D}" dt="2024-04-17T10:02:39.905" v="305" actId="1076"/>
          <ac:picMkLst>
            <pc:docMk/>
            <pc:sldMk cId="1467035935" sldId="286"/>
            <ac:picMk id="67" creationId="{CC9D2F3B-763B-23B7-794F-1A80FCA0A6F0}"/>
          </ac:picMkLst>
        </pc:picChg>
        <pc:picChg chg="mod">
          <ac:chgData name="Kathryn Hoggitt" userId="S::kathryn.hoggitt@gmchamber.co.uk::19611eac-4a7b-4556-b8cd-5b2739a32015" providerId="AD" clId="Web-{E64324DF-C58A-D78D-FF1D-A3F18E012E9D}" dt="2024-04-17T10:02:01.528" v="297" actId="1076"/>
          <ac:picMkLst>
            <pc:docMk/>
            <pc:sldMk cId="1467035935" sldId="286"/>
            <ac:picMk id="69" creationId="{B2A5D8DA-11E8-28E7-DC6C-1E1EC1B5293E}"/>
          </ac:picMkLst>
        </pc:picChg>
        <pc:picChg chg="mod">
          <ac:chgData name="Kathryn Hoggitt" userId="S::kathryn.hoggitt@gmchamber.co.uk::19611eac-4a7b-4556-b8cd-5b2739a32015" providerId="AD" clId="Web-{E64324DF-C58A-D78D-FF1D-A3F18E012E9D}" dt="2024-04-17T10:02:35.030" v="304" actId="1076"/>
          <ac:picMkLst>
            <pc:docMk/>
            <pc:sldMk cId="1467035935" sldId="286"/>
            <ac:picMk id="74" creationId="{17068EA1-2D5C-0C74-526C-AAF5D250252D}"/>
          </ac:picMkLst>
        </pc:picChg>
      </pc:sldChg>
      <pc:sldChg chg="modSp add ord replId">
        <pc:chgData name="Kathryn Hoggitt" userId="S::kathryn.hoggitt@gmchamber.co.uk::19611eac-4a7b-4556-b8cd-5b2739a32015" providerId="AD" clId="Web-{E64324DF-C58A-D78D-FF1D-A3F18E012E9D}" dt="2024-04-17T10:34:46.160" v="549" actId="20577"/>
        <pc:sldMkLst>
          <pc:docMk/>
          <pc:sldMk cId="3474158556" sldId="287"/>
        </pc:sldMkLst>
        <pc:spChg chg="mod">
          <ac:chgData name="Kathryn Hoggitt" userId="S::kathryn.hoggitt@gmchamber.co.uk::19611eac-4a7b-4556-b8cd-5b2739a32015" providerId="AD" clId="Web-{E64324DF-C58A-D78D-FF1D-A3F18E012E9D}" dt="2024-04-17T10:34:46.160" v="549" actId="20577"/>
          <ac:spMkLst>
            <pc:docMk/>
            <pc:sldMk cId="3474158556" sldId="287"/>
            <ac:spMk id="2" creationId="{00000000-0000-0000-0000-000000000000}"/>
          </ac:spMkLst>
        </pc:spChg>
      </pc:sldChg>
      <pc:sldChg chg="modSp add replId">
        <pc:chgData name="Kathryn Hoggitt" userId="S::kathryn.hoggitt@gmchamber.co.uk::19611eac-4a7b-4556-b8cd-5b2739a32015" providerId="AD" clId="Web-{E64324DF-C58A-D78D-FF1D-A3F18E012E9D}" dt="2024-04-17T11:15:05.192" v="1167" actId="20577"/>
        <pc:sldMkLst>
          <pc:docMk/>
          <pc:sldMk cId="535528111" sldId="288"/>
        </pc:sldMkLst>
        <pc:spChg chg="mod">
          <ac:chgData name="Kathryn Hoggitt" userId="S::kathryn.hoggitt@gmchamber.co.uk::19611eac-4a7b-4556-b8cd-5b2739a32015" providerId="AD" clId="Web-{E64324DF-C58A-D78D-FF1D-A3F18E012E9D}" dt="2024-04-17T11:15:05.192" v="1167" actId="20577"/>
          <ac:spMkLst>
            <pc:docMk/>
            <pc:sldMk cId="535528111" sldId="28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9E3AD3-D565-4F6E-B413-2D6979C97B89}" type="datetimeFigureOut">
              <a:rPr lang="en-GB" smtClean="0"/>
              <a:t>19/04/2024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156CEC-696D-49F9-83B7-C962D6F73380}" type="slidenum">
              <a:rPr lang="en-GB" smtClean="0"/>
              <a:t>‹#›</a:t>
            </a:fld>
            <a:endParaRPr lang="en-GB"/>
          </a:p>
        </p:txBody>
      </p:sp>
    </p:spTree>
    <p:extLst>
      <p:ext uri="{BB962C8B-B14F-4D97-AF65-F5344CB8AC3E}">
        <p14:creationId xmlns:p14="http://schemas.microsoft.com/office/powerpoint/2010/main" val="10656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Proof of Origin will depend on:</a:t>
            </a:r>
          </a:p>
          <a:p>
            <a:pPr marL="171450" indent="-171450">
              <a:buFontTx/>
              <a:buChar char="-"/>
            </a:pPr>
            <a:r>
              <a:rPr lang="en-GB" dirty="0"/>
              <a:t>Whether there is or not FTA in place</a:t>
            </a:r>
          </a:p>
          <a:p>
            <a:pPr marL="171450" indent="-171450">
              <a:buFontTx/>
              <a:buChar char="-"/>
            </a:pPr>
            <a:r>
              <a:rPr lang="en-GB" dirty="0"/>
              <a:t>Rules of Origin for the specific goods</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0156CEC-696D-49F9-83B7-C962D6F73380}" type="slidenum">
              <a:rPr lang="en-GB" smtClean="0"/>
              <a:t>7</a:t>
            </a:fld>
            <a:endParaRPr lang="en-GB"/>
          </a:p>
        </p:txBody>
      </p:sp>
    </p:spTree>
    <p:extLst>
      <p:ext uri="{BB962C8B-B14F-4D97-AF65-F5344CB8AC3E}">
        <p14:creationId xmlns:p14="http://schemas.microsoft.com/office/powerpoint/2010/main" val="64261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D3F47-E717-4E0E-AA41-19C96ABB3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1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6.png"/><Relationship Id="rId18" Type="http://schemas.openxmlformats.org/officeDocument/2006/relationships/image" Target="../media/image36.png"/><Relationship Id="rId3" Type="http://schemas.openxmlformats.org/officeDocument/2006/relationships/image" Target="../media/image24.sv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5.svg"/><Relationship Id="rId2" Type="http://schemas.openxmlformats.org/officeDocument/2006/relationships/image" Target="../media/image23.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10.svg"/><Relationship Id="rId15" Type="http://schemas.openxmlformats.org/officeDocument/2006/relationships/image" Target="../media/image33.svg"/><Relationship Id="rId10" Type="http://schemas.openxmlformats.org/officeDocument/2006/relationships/image" Target="../media/image29.svg"/><Relationship Id="rId19" Type="http://schemas.openxmlformats.org/officeDocument/2006/relationships/image" Target="../media/image37.svg"/><Relationship Id="rId4" Type="http://schemas.openxmlformats.org/officeDocument/2006/relationships/image" Target="../media/image9.png"/><Relationship Id="rId9" Type="http://schemas.openxmlformats.org/officeDocument/2006/relationships/image" Target="../media/image28.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2.svg"/><Relationship Id="rId7"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gov.uk/government/publications/reference-documents-for-the-customs-tariff-preferential-trade-arrangements-eu-exit-regulations-2020" TargetMode="External"/><Relationship Id="rId4" Type="http://schemas.openxmlformats.org/officeDocument/2006/relationships/hyperlink" Target="https://www.gov.uk/government/collections/the-uks-trade-agreeme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gov.uk/government/publications/import-and-export-application-for-approved-exporter-status-c1454"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www.thamesvalleychamber.co.uk/" TargetMode="External"/><Relationship Id="rId18" Type="http://schemas.openxmlformats.org/officeDocument/2006/relationships/image" Target="../media/image52.png"/><Relationship Id="rId3" Type="http://schemas.openxmlformats.org/officeDocument/2006/relationships/hyperlink" Target="https://sccci.co.uk/international-trade/" TargetMode="External"/><Relationship Id="rId21" Type="http://schemas.openxmlformats.org/officeDocument/2006/relationships/hyperlink" Target="https://staffordshirechambers.co.uk/" TargetMode="External"/><Relationship Id="rId7" Type="http://schemas.openxmlformats.org/officeDocument/2006/relationships/hyperlink" Target="https://www.liverpoolchamber.org.uk/export-service/" TargetMode="External"/><Relationship Id="rId12" Type="http://schemas.openxmlformats.org/officeDocument/2006/relationships/image" Target="../media/image49.png"/><Relationship Id="rId17" Type="http://schemas.openxmlformats.org/officeDocument/2006/relationships/hyperlink" Target="https://www.chamber-international.com/" TargetMode="External"/><Relationship Id="rId2" Type="http://schemas.openxmlformats.org/officeDocument/2006/relationships/notesSlide" Target="../notesSlides/notesSlide2.xml"/><Relationship Id="rId16" Type="http://schemas.openxmlformats.org/officeDocument/2006/relationships/image" Target="../media/image51.png"/><Relationship Id="rId20"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hyperlink" Target="https://www.lancschamber.co.uk/how-we-can-help/global-reach/" TargetMode="External"/><Relationship Id="rId5" Type="http://schemas.openxmlformats.org/officeDocument/2006/relationships/hyperlink" Target="https://www.gmchamber.co.uk/international-trade/" TargetMode="External"/><Relationship Id="rId15" Type="http://schemas.openxmlformats.org/officeDocument/2006/relationships/hyperlink" Target="https://www.hull-humber-chamber.co.uk/pages/about-us" TargetMode="External"/><Relationship Id="rId10" Type="http://schemas.openxmlformats.org/officeDocument/2006/relationships/image" Target="../media/image48.png"/><Relationship Id="rId19" Type="http://schemas.openxmlformats.org/officeDocument/2006/relationships/hyperlink" Target="https://www.scci.org.uk/" TargetMode="External"/><Relationship Id="rId4" Type="http://schemas.openxmlformats.org/officeDocument/2006/relationships/image" Target="../media/image45.png"/><Relationship Id="rId9" Type="http://schemas.openxmlformats.org/officeDocument/2006/relationships/hyperlink" Target="https://www.cumbriachamber.co.uk/exporting" TargetMode="External"/><Relationship Id="rId14" Type="http://schemas.openxmlformats.org/officeDocument/2006/relationships/image" Target="../media/image50.png"/><Relationship Id="rId22"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0.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image" Target="../media/image15.sv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using-a-suppliers-declaration-to-support-a-proof-of-origin#sdos"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gov.uk/guidance/using-a-suppliers-declaration-to-support-a-proof-of-origin#ltsdnos" TargetMode="External"/><Relationship Id="rId5" Type="http://schemas.openxmlformats.org/officeDocument/2006/relationships/hyperlink" Target="https://www.gov.uk/guidance/using-a-suppliers-declaration-to-support-a-proof-of-origin#sdnos" TargetMode="External"/><Relationship Id="rId4" Type="http://schemas.openxmlformats.org/officeDocument/2006/relationships/hyperlink" Target="https://www.gov.uk/guidance/using-a-suppliers-declaration-to-support-a-proof-of-origin#ltds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46785" y="-328331"/>
            <a:ext cx="4641215" cy="12047709"/>
          </a:xfrm>
          <a:custGeom>
            <a:avLst/>
            <a:gdLst/>
            <a:ahLst/>
            <a:cxnLst/>
            <a:rect l="l" t="t" r="r" b="b"/>
            <a:pathLst>
              <a:path w="4641215" h="12047709">
                <a:moveTo>
                  <a:pt x="0" y="0"/>
                </a:moveTo>
                <a:lnTo>
                  <a:pt x="4641215" y="0"/>
                </a:lnTo>
                <a:lnTo>
                  <a:pt x="4641215" y="12047709"/>
                </a:lnTo>
                <a:lnTo>
                  <a:pt x="0" y="12047709"/>
                </a:lnTo>
                <a:lnTo>
                  <a:pt x="0" y="0"/>
                </a:lnTo>
                <a:close/>
              </a:path>
            </a:pathLst>
          </a:custGeom>
          <a:blipFill>
            <a:blip r:embed="rId2">
              <a:alphaModFix amt="92000"/>
              <a:extLst>
                <a:ext uri="{96DAC541-7B7A-43D3-8B79-37D633B846F1}">
                  <asvg:svgBlip xmlns:asvg="http://schemas.microsoft.com/office/drawing/2016/SVG/main" r:embed="rId3"/>
                </a:ext>
              </a:extLst>
            </a:blip>
            <a:stretch>
              <a:fillRect r="-362037"/>
            </a:stretch>
          </a:blipFill>
        </p:spPr>
        <p:txBody>
          <a:bodyPr/>
          <a:lstStyle/>
          <a:p>
            <a:endParaRPr lang="en-GB" dirty="0"/>
          </a:p>
        </p:txBody>
      </p:sp>
      <p:grpSp>
        <p:nvGrpSpPr>
          <p:cNvPr id="3" name="Group 3"/>
          <p:cNvGrpSpPr>
            <a:grpSpLocks noChangeAspect="1"/>
          </p:cNvGrpSpPr>
          <p:nvPr/>
        </p:nvGrpSpPr>
        <p:grpSpPr>
          <a:xfrm>
            <a:off x="9002742" y="646395"/>
            <a:ext cx="9029482" cy="8994211"/>
            <a:chOff x="0" y="0"/>
            <a:chExt cx="6502400" cy="6477000"/>
          </a:xfrm>
        </p:grpSpPr>
        <p:sp>
          <p:nvSpPr>
            <p:cNvPr id="4" name="Freeform 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4712" r="-24712"/>
              </a:stretch>
            </a:blipFill>
          </p:spPr>
          <p:txBody>
            <a:bodyPr/>
            <a:lstStyle/>
            <a:p>
              <a:endParaRPr lang="en-GB" dirty="0"/>
            </a:p>
          </p:txBody>
        </p:sp>
        <p:sp>
          <p:nvSpPr>
            <p:cNvPr id="5" name="Freeform 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endParaRPr lang="en-GB" dirty="0"/>
            </a:p>
          </p:txBody>
        </p:sp>
      </p:grpSp>
      <p:sp>
        <p:nvSpPr>
          <p:cNvPr id="6" name="Freeform 6"/>
          <p:cNvSpPr/>
          <p:nvPr/>
        </p:nvSpPr>
        <p:spPr>
          <a:xfrm>
            <a:off x="407552" y="6149029"/>
            <a:ext cx="2226043" cy="688050"/>
          </a:xfrm>
          <a:custGeom>
            <a:avLst/>
            <a:gdLst/>
            <a:ahLst/>
            <a:cxnLst/>
            <a:rect l="l" t="t" r="r" b="b"/>
            <a:pathLst>
              <a:path w="2226043" h="688050">
                <a:moveTo>
                  <a:pt x="0" y="0"/>
                </a:moveTo>
                <a:lnTo>
                  <a:pt x="2226043" y="0"/>
                </a:lnTo>
                <a:lnTo>
                  <a:pt x="2226043" y="688049"/>
                </a:lnTo>
                <a:lnTo>
                  <a:pt x="0" y="6880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grpSp>
        <p:nvGrpSpPr>
          <p:cNvPr id="7" name="Group 7"/>
          <p:cNvGrpSpPr>
            <a:grpSpLocks noChangeAspect="1"/>
          </p:cNvGrpSpPr>
          <p:nvPr/>
        </p:nvGrpSpPr>
        <p:grpSpPr>
          <a:xfrm>
            <a:off x="382115" y="271401"/>
            <a:ext cx="2790154" cy="2790142"/>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GB" dirty="0"/>
            </a:p>
          </p:txBody>
        </p:sp>
      </p:grpSp>
      <p:sp>
        <p:nvSpPr>
          <p:cNvPr id="9" name="Freeform 9"/>
          <p:cNvSpPr/>
          <p:nvPr/>
        </p:nvSpPr>
        <p:spPr>
          <a:xfrm>
            <a:off x="382115" y="7666403"/>
            <a:ext cx="9416219" cy="2248317"/>
          </a:xfrm>
          <a:custGeom>
            <a:avLst/>
            <a:gdLst/>
            <a:ahLst/>
            <a:cxnLst/>
            <a:rect l="l" t="t" r="r" b="b"/>
            <a:pathLst>
              <a:path w="9416219" h="2248317">
                <a:moveTo>
                  <a:pt x="0" y="0"/>
                </a:moveTo>
                <a:lnTo>
                  <a:pt x="9416219" y="0"/>
                </a:lnTo>
                <a:lnTo>
                  <a:pt x="9416219" y="2248317"/>
                </a:lnTo>
                <a:lnTo>
                  <a:pt x="0" y="2248317"/>
                </a:lnTo>
                <a:lnTo>
                  <a:pt x="0" y="0"/>
                </a:lnTo>
                <a:close/>
              </a:path>
            </a:pathLst>
          </a:custGeom>
          <a:blipFill>
            <a:blip r:embed="rId8"/>
            <a:stretch>
              <a:fillRect/>
            </a:stretch>
          </a:blipFill>
        </p:spPr>
        <p:txBody>
          <a:bodyPr/>
          <a:lstStyle/>
          <a:p>
            <a:endParaRPr lang="en-GB" dirty="0"/>
          </a:p>
        </p:txBody>
      </p:sp>
      <p:sp>
        <p:nvSpPr>
          <p:cNvPr id="10" name="TextBox 10"/>
          <p:cNvSpPr txBox="1"/>
          <p:nvPr/>
        </p:nvSpPr>
        <p:spPr>
          <a:xfrm>
            <a:off x="407552" y="3278194"/>
            <a:ext cx="7825121" cy="2566035"/>
          </a:xfrm>
          <a:prstGeom prst="rect">
            <a:avLst/>
          </a:prstGeom>
        </p:spPr>
        <p:txBody>
          <a:bodyPr lIns="0" tIns="0" rIns="0" bIns="0" rtlCol="0" anchor="t">
            <a:spAutoFit/>
          </a:bodyPr>
          <a:lstStyle/>
          <a:p>
            <a:pPr>
              <a:lnSpc>
                <a:spcPts val="6720"/>
              </a:lnSpc>
            </a:pPr>
            <a:r>
              <a:rPr lang="en-US" sz="6000" dirty="0">
                <a:solidFill>
                  <a:srgbClr val="05216C"/>
                </a:solidFill>
                <a:latin typeface="Anton"/>
              </a:rPr>
              <a:t>ARE SUPPLIERS’ DECLARATION SUFFICIENT TO PROVE ORIGIN OF GOODS?</a:t>
            </a:r>
          </a:p>
        </p:txBody>
      </p:sp>
      <p:sp>
        <p:nvSpPr>
          <p:cNvPr id="11" name="TextBox 11"/>
          <p:cNvSpPr txBox="1"/>
          <p:nvPr/>
        </p:nvSpPr>
        <p:spPr>
          <a:xfrm>
            <a:off x="382115" y="7084728"/>
            <a:ext cx="9199366" cy="309245"/>
          </a:xfrm>
          <a:prstGeom prst="rect">
            <a:avLst/>
          </a:prstGeom>
        </p:spPr>
        <p:txBody>
          <a:bodyPr lIns="0" tIns="0" rIns="0" bIns="0" rtlCol="0" anchor="t">
            <a:spAutoFit/>
          </a:bodyPr>
          <a:lstStyle/>
          <a:p>
            <a:pPr>
              <a:lnSpc>
                <a:spcPts val="2380"/>
              </a:lnSpc>
              <a:spcBef>
                <a:spcPct val="0"/>
              </a:spcBef>
            </a:pPr>
            <a:r>
              <a:rPr lang="en-US" sz="1700" dirty="0">
                <a:solidFill>
                  <a:srgbClr val="000000"/>
                </a:solidFill>
                <a:latin typeface="Poppins"/>
              </a:rPr>
              <a:t>An initiative brought to you by selected Chambers of Commerce across the 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1042479" y="2219718"/>
            <a:ext cx="16512839" cy="3231654"/>
          </a:xfrm>
          <a:prstGeom prst="rect">
            <a:avLst/>
          </a:prstGeom>
        </p:spPr>
        <p:txBody>
          <a:bodyPr lIns="0" tIns="0" rIns="0" bIns="0" rtlCol="0" anchor="t">
            <a:spAutoFit/>
          </a:bodyPr>
          <a:lstStyle/>
          <a:p>
            <a:pPr>
              <a:lnSpc>
                <a:spcPts val="8400"/>
              </a:lnSpc>
            </a:pPr>
            <a:r>
              <a:rPr lang="en-US" sz="7500">
                <a:solidFill>
                  <a:srgbClr val="FFFFFF"/>
                </a:solidFill>
                <a:latin typeface="Anton"/>
              </a:rPr>
              <a:t>3. ARE SUPPLIERS DECLARATIONS ENOUGH TO PROVE THE ORIGIN OF GOODS WHEN APPLYING FOR A UK CERTIFICATE OF ORIGIN ?</a:t>
            </a:r>
          </a:p>
        </p:txBody>
      </p:sp>
      <p:sp>
        <p:nvSpPr>
          <p:cNvPr id="3" name="TextBox 3"/>
          <p:cNvSpPr txBox="1"/>
          <p:nvPr/>
        </p:nvSpPr>
        <p:spPr>
          <a:xfrm>
            <a:off x="1042479" y="7006320"/>
            <a:ext cx="11662776" cy="1701165"/>
          </a:xfrm>
          <a:prstGeom prst="rect">
            <a:avLst/>
          </a:prstGeom>
        </p:spPr>
        <p:txBody>
          <a:bodyPr lIns="0" tIns="0" rIns="0" bIns="0" rtlCol="0" anchor="t">
            <a:spAutoFit/>
          </a:bodyPr>
          <a:lstStyle/>
          <a:p>
            <a:pPr algn="just">
              <a:lnSpc>
                <a:spcPts val="4409"/>
              </a:lnSpc>
            </a:pPr>
            <a:r>
              <a:rPr lang="en-US" sz="3150" dirty="0">
                <a:solidFill>
                  <a:srgbClr val="FFFFFF"/>
                </a:solidFill>
                <a:latin typeface="Gotham 1"/>
              </a:rPr>
              <a:t>KATHRYN HOGGITT</a:t>
            </a:r>
          </a:p>
          <a:p>
            <a:pPr algn="just">
              <a:lnSpc>
                <a:spcPts val="4409"/>
              </a:lnSpc>
            </a:pPr>
            <a:r>
              <a:rPr lang="en-US" sz="3150" dirty="0">
                <a:solidFill>
                  <a:srgbClr val="FFFFFF"/>
                </a:solidFill>
                <a:latin typeface="Gotham 1"/>
              </a:rPr>
              <a:t>INTERNATIONAL OPERATIONS &amp; QUALITY MANAGER</a:t>
            </a:r>
            <a:endParaRPr lang="en-US" sz="3150" dirty="0">
              <a:solidFill>
                <a:srgbClr val="FFFFFF"/>
              </a:solidFill>
              <a:latin typeface="Gotham 1"/>
              <a:cs typeface="Gotham 1"/>
            </a:endParaRPr>
          </a:p>
          <a:p>
            <a:pPr algn="just">
              <a:lnSpc>
                <a:spcPts val="4409"/>
              </a:lnSpc>
            </a:pPr>
            <a:r>
              <a:rPr lang="en-US" sz="3150" dirty="0">
                <a:solidFill>
                  <a:srgbClr val="FFFFFF"/>
                </a:solidFill>
                <a:latin typeface="Gotham 1"/>
              </a:rPr>
              <a:t>GREATER MANCHESTER CHAMBER OF COMMERCE</a:t>
            </a:r>
            <a:endParaRPr lang="en-US" sz="3150" dirty="0">
              <a:solidFill>
                <a:srgbClr val="FFFFFF"/>
              </a:solidFill>
              <a:latin typeface="Gotham 1"/>
              <a:cs typeface="Gotham 1"/>
            </a:endParaRPr>
          </a:p>
        </p:txBody>
      </p:sp>
      <p:grpSp>
        <p:nvGrpSpPr>
          <p:cNvPr id="4" name="Group 4"/>
          <p:cNvGrpSpPr/>
          <p:nvPr/>
        </p:nvGrpSpPr>
        <p:grpSpPr>
          <a:xfrm>
            <a:off x="14371304" y="6412111"/>
            <a:ext cx="2460957" cy="246095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p:spPr>
          <p:txBody>
            <a:bodyPr/>
            <a:lstStyle/>
            <a:p>
              <a:endParaRPr lang="en-GB"/>
            </a:p>
          </p:txBody>
        </p:sp>
      </p:grpSp>
    </p:spTree>
    <p:extLst>
      <p:ext uri="{BB962C8B-B14F-4D97-AF65-F5344CB8AC3E}">
        <p14:creationId xmlns:p14="http://schemas.microsoft.com/office/powerpoint/2010/main" val="114057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lvl="1" algn="just">
              <a:lnSpc>
                <a:spcPts val="8400"/>
              </a:lnSpc>
              <a:defRPr/>
            </a:pPr>
            <a:r>
              <a:rPr lang="en-US" sz="7500">
                <a:solidFill>
                  <a:srgbClr val="05216C"/>
                </a:solidFill>
                <a:latin typeface="Anton"/>
              </a:rPr>
              <a:t>WHAT IS A UK CERTIFICATE OF ORIGIN?</a:t>
            </a:r>
            <a:endParaRPr lang="en-US">
              <a:ea typeface="+mn-ea"/>
              <a:cs typeface="+mn-cs"/>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CF46110C-2987-5BF1-D4D9-233378A241A9}"/>
              </a:ext>
            </a:extLst>
          </p:cNvPr>
          <p:cNvSpPr txBox="1"/>
          <p:nvPr/>
        </p:nvSpPr>
        <p:spPr>
          <a:xfrm>
            <a:off x="1089214" y="2617751"/>
            <a:ext cx="16047904"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Gotham 1"/>
                <a:cs typeface="Gotham 1"/>
              </a:rPr>
              <a:t>​UK Certificates of Origin are issued by Chambers of Commerce and used as documentary evidence to show where goods being exported from the UK were originally manufactured. ​</a:t>
            </a:r>
          </a:p>
          <a:p>
            <a:r>
              <a:rPr lang="en-US" sz="2800" dirty="0">
                <a:solidFill>
                  <a:srgbClr val="000000"/>
                </a:solidFill>
                <a:latin typeface="Gotham 1"/>
                <a:cs typeface="Gotham 1"/>
              </a:rPr>
              <a:t>​</a:t>
            </a:r>
          </a:p>
          <a:p>
            <a:r>
              <a:rPr lang="en-US" sz="2800" b="1" dirty="0">
                <a:solidFill>
                  <a:srgbClr val="000000"/>
                </a:solidFill>
                <a:latin typeface="Gotham 1"/>
                <a:cs typeface="Gotham 1"/>
              </a:rPr>
              <a:t>This document is used for non-preferential purposes</a:t>
            </a:r>
            <a:r>
              <a:rPr lang="en-US" sz="2800" dirty="0">
                <a:solidFill>
                  <a:srgbClr val="000000"/>
                </a:solidFill>
                <a:latin typeface="Gotham 1"/>
                <a:cs typeface="Gotham 1"/>
              </a:rPr>
              <a:t>, and required for different reasons such as:​</a:t>
            </a:r>
          </a:p>
          <a:p>
            <a:r>
              <a:rPr lang="en-US" sz="2800" dirty="0">
                <a:solidFill>
                  <a:srgbClr val="000000"/>
                </a:solidFill>
                <a:latin typeface="Gotham 1"/>
                <a:cs typeface="Gotham 1"/>
              </a:rPr>
              <a:t>​</a:t>
            </a:r>
          </a:p>
          <a:p>
            <a:pPr marL="285750" indent="-285750">
              <a:buFont typeface="Arial,Sans-Serif"/>
              <a:buChar char="•"/>
            </a:pPr>
            <a:r>
              <a:rPr lang="en-US" sz="2800" dirty="0">
                <a:solidFill>
                  <a:srgbClr val="000000"/>
                </a:solidFill>
                <a:latin typeface="Gotham 1"/>
                <a:cs typeface="Gotham 1"/>
              </a:rPr>
              <a:t>Customs clearance, in events where the importing country may have in place quotas, anti-dumping policies, sanctions and more.​</a:t>
            </a:r>
          </a:p>
          <a:p>
            <a:pPr marL="285750" indent="-285750">
              <a:buFont typeface="Arial,Sans-Serif"/>
              <a:buChar char="•"/>
            </a:pPr>
            <a:endParaRPr lang="en-US" sz="2800" dirty="0">
              <a:solidFill>
                <a:srgbClr val="000000"/>
              </a:solidFill>
              <a:latin typeface="Gotham 1"/>
              <a:cs typeface="Gotham 1"/>
            </a:endParaRPr>
          </a:p>
          <a:p>
            <a:pPr marL="285750" indent="-285750">
              <a:buFont typeface="Arial,Sans-Serif"/>
              <a:buChar char="•"/>
            </a:pPr>
            <a:r>
              <a:rPr lang="en-US" sz="2800" dirty="0">
                <a:solidFill>
                  <a:srgbClr val="000000"/>
                </a:solidFill>
                <a:latin typeface="Gotham 1"/>
                <a:cs typeface="Gotham 1"/>
              </a:rPr>
              <a:t>Customs authorities requirement ​</a:t>
            </a:r>
            <a:endParaRPr lang="en-US" sz="2800" dirty="0"/>
          </a:p>
          <a:p>
            <a:endParaRPr lang="en-US" sz="2800" dirty="0">
              <a:solidFill>
                <a:srgbClr val="000000"/>
              </a:solidFill>
              <a:latin typeface="Gotham 1"/>
              <a:cs typeface="Gotham 1"/>
            </a:endParaRPr>
          </a:p>
          <a:p>
            <a:pPr marL="285750" indent="-285750">
              <a:buFont typeface="Arial,Sans-Serif"/>
              <a:buChar char="•"/>
            </a:pPr>
            <a:r>
              <a:rPr lang="en-US" sz="2800" dirty="0">
                <a:solidFill>
                  <a:srgbClr val="000000"/>
                </a:solidFill>
                <a:latin typeface="Gotham 1"/>
                <a:cs typeface="Gotham 1"/>
              </a:rPr>
              <a:t>Payment via Letter of Credit​</a:t>
            </a:r>
          </a:p>
        </p:txBody>
      </p:sp>
    </p:spTree>
    <p:extLst>
      <p:ext uri="{BB962C8B-B14F-4D97-AF65-F5344CB8AC3E}">
        <p14:creationId xmlns:p14="http://schemas.microsoft.com/office/powerpoint/2010/main" val="427674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CF46110C-2987-5BF1-D4D9-233378A241A9}"/>
              </a:ext>
            </a:extLst>
          </p:cNvPr>
          <p:cNvSpPr txBox="1"/>
          <p:nvPr/>
        </p:nvSpPr>
        <p:spPr>
          <a:xfrm>
            <a:off x="1082489" y="3099547"/>
            <a:ext cx="16744949"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0000"/>
                </a:solidFill>
                <a:latin typeface="Gotham 1"/>
                <a:cs typeface="Gotham 1"/>
              </a:rPr>
              <a:t>​</a:t>
            </a:r>
          </a:p>
          <a:p>
            <a:r>
              <a:rPr lang="en-US" sz="4000" b="1" dirty="0">
                <a:solidFill>
                  <a:srgbClr val="000000"/>
                </a:solidFill>
                <a:latin typeface="Gotham 1"/>
                <a:cs typeface="Gotham 1"/>
              </a:rPr>
              <a:t>NO </a:t>
            </a:r>
            <a:r>
              <a:rPr lang="en-US" sz="4000" dirty="0">
                <a:solidFill>
                  <a:srgbClr val="000000"/>
                </a:solidFill>
                <a:latin typeface="Gotham 1"/>
                <a:cs typeface="Gotham 1"/>
              </a:rPr>
              <a:t>- </a:t>
            </a:r>
            <a:r>
              <a:rPr lang="en-US" sz="2800" b="1" dirty="0">
                <a:solidFill>
                  <a:srgbClr val="000000"/>
                </a:solidFill>
                <a:latin typeface="Gotham 1"/>
                <a:cs typeface="Gotham 1"/>
              </a:rPr>
              <a:t>Certificates of origin require robust evidence to verify the accuracy and true origin of the goods</a:t>
            </a:r>
            <a:endParaRPr lang="en-US" sz="2800" dirty="0">
              <a:solidFill>
                <a:srgbClr val="000000"/>
              </a:solidFill>
              <a:latin typeface="Gotham 1"/>
              <a:cs typeface="Gotham 1"/>
            </a:endParaRPr>
          </a:p>
          <a:p>
            <a:endParaRPr lang="en-US" sz="2800" dirty="0">
              <a:solidFill>
                <a:srgbClr val="000000"/>
              </a:solidFill>
              <a:latin typeface="Gotham 1"/>
              <a:cs typeface="Gotham 1"/>
            </a:endParaRPr>
          </a:p>
          <a:p>
            <a:r>
              <a:rPr lang="en-US" sz="2800" b="1" dirty="0">
                <a:solidFill>
                  <a:srgbClr val="000000"/>
                </a:solidFill>
                <a:latin typeface="Gotham 1"/>
                <a:cs typeface="Gotham 1"/>
              </a:rPr>
              <a:t>Your supplier may not always be the actual manufacturer</a:t>
            </a:r>
            <a:endParaRPr lang="en-US" sz="2800" dirty="0">
              <a:solidFill>
                <a:srgbClr val="000000"/>
              </a:solidFill>
              <a:latin typeface="Gotham 1"/>
              <a:cs typeface="Gotham 1"/>
            </a:endParaRPr>
          </a:p>
          <a:p>
            <a:endParaRPr lang="en-US" sz="2800" dirty="0">
              <a:solidFill>
                <a:srgbClr val="000000"/>
              </a:solidFill>
              <a:latin typeface="Gotham 1"/>
              <a:cs typeface="Gotham 1"/>
            </a:endParaRPr>
          </a:p>
          <a:p>
            <a:r>
              <a:rPr lang="en-US" sz="2800" dirty="0">
                <a:solidFill>
                  <a:srgbClr val="000000"/>
                </a:solidFill>
                <a:latin typeface="Gotham 1"/>
                <a:cs typeface="Gotham 1"/>
              </a:rPr>
              <a:t>Supplier declarations are not sufficient evidence they may contain incorrect details about the origin of goods, processing or added value, due to oversight, lack of understanding about the rules and requirements or lack of accurate data.</a:t>
            </a:r>
          </a:p>
          <a:p>
            <a:endParaRPr lang="en-US" sz="2800" dirty="0">
              <a:solidFill>
                <a:srgbClr val="000000"/>
              </a:solidFill>
              <a:latin typeface="Gotham 1"/>
              <a:cs typeface="Gotham 1"/>
            </a:endParaRPr>
          </a:p>
          <a:p>
            <a:r>
              <a:rPr lang="en-US" sz="2800" dirty="0">
                <a:solidFill>
                  <a:srgbClr val="000000"/>
                </a:solidFill>
                <a:latin typeface="Gotham 1"/>
                <a:cs typeface="Gotham 1"/>
              </a:rPr>
              <a:t>Other reasons could be Changes in Supply Chain: Modifications such as sourcing materials from different suppliers or altering production processes, all of which impact the accuracy of supplier declarations.</a:t>
            </a:r>
          </a:p>
          <a:p>
            <a:endParaRPr lang="en-US" sz="2800" dirty="0">
              <a:solidFill>
                <a:srgbClr val="000000"/>
              </a:solidFill>
              <a:latin typeface="Gotham 1"/>
              <a:cs typeface="Gotham 1"/>
            </a:endParaRPr>
          </a:p>
          <a:p>
            <a:endParaRPr lang="en-US" sz="1600" dirty="0">
              <a:solidFill>
                <a:srgbClr val="000000"/>
              </a:solidFill>
              <a:latin typeface="Gotham 1"/>
              <a:cs typeface="Gotham 1"/>
            </a:endParaRPr>
          </a:p>
        </p:txBody>
      </p:sp>
      <p:sp>
        <p:nvSpPr>
          <p:cNvPr id="3" name="TextBox 5">
            <a:extLst>
              <a:ext uri="{FF2B5EF4-FFF2-40B4-BE49-F238E27FC236}">
                <a16:creationId xmlns:a16="http://schemas.microsoft.com/office/drawing/2014/main" id="{95C84A8A-74AF-E815-0A26-0006E9F6FBFD}"/>
              </a:ext>
            </a:extLst>
          </p:cNvPr>
          <p:cNvSpPr txBox="1"/>
          <p:nvPr/>
        </p:nvSpPr>
        <p:spPr>
          <a:xfrm>
            <a:off x="226853" y="417126"/>
            <a:ext cx="15721359" cy="2154436"/>
          </a:xfrm>
          <a:prstGeom prst="rect">
            <a:avLst/>
          </a:prstGeom>
        </p:spPr>
        <p:txBody>
          <a:bodyPr wrap="square" lIns="0" tIns="0" rIns="0" bIns="0" rtlCol="0" anchor="t">
            <a:spAutoFit/>
          </a:bodyPr>
          <a:lstStyle/>
          <a:p>
            <a:pPr marL="809625" lvl="1">
              <a:lnSpc>
                <a:spcPts val="8400"/>
              </a:lnSpc>
              <a:defRPr/>
            </a:pPr>
            <a:r>
              <a:rPr lang="en-US" sz="6000">
                <a:solidFill>
                  <a:srgbClr val="05216C"/>
                </a:solidFill>
                <a:latin typeface="Anton"/>
              </a:rPr>
              <a:t>CAN THE CHAMBER ACCEPT SUPPLIER'S DECLARATION AS PROOF OF ORIGIN? </a:t>
            </a:r>
            <a:endParaRPr lang="en-US" sz="1200">
              <a:ea typeface="+mn-ea"/>
              <a:cs typeface="+mn-cs"/>
            </a:endParaRPr>
          </a:p>
        </p:txBody>
      </p:sp>
    </p:spTree>
    <p:extLst>
      <p:ext uri="{BB962C8B-B14F-4D97-AF65-F5344CB8AC3E}">
        <p14:creationId xmlns:p14="http://schemas.microsoft.com/office/powerpoint/2010/main" val="3731951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CA53D2C-1A84-CF75-65BD-7B8ECB14CB40}"/>
              </a:ext>
            </a:extLst>
          </p:cNvPr>
          <p:cNvSpPr/>
          <p:nvPr/>
        </p:nvSpPr>
        <p:spPr>
          <a:xfrm>
            <a:off x="14851907" y="8538512"/>
            <a:ext cx="2824842" cy="1208319"/>
          </a:xfrm>
          <a:prstGeom prst="roundRect">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90C0AD21-8B3F-DA62-9B8C-6FA4ABB8933D}"/>
              </a:ext>
            </a:extLst>
          </p:cNvPr>
          <p:cNvSpPr/>
          <p:nvPr/>
        </p:nvSpPr>
        <p:spPr>
          <a:xfrm>
            <a:off x="11700494" y="8473198"/>
            <a:ext cx="2824844" cy="1240976"/>
          </a:xfrm>
          <a:prstGeom prst="roundRect">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1E1517F-8378-F0F2-1323-72A7A7A6FBE2}"/>
              </a:ext>
            </a:extLst>
          </p:cNvPr>
          <p:cNvSpPr/>
          <p:nvPr/>
        </p:nvSpPr>
        <p:spPr>
          <a:xfrm>
            <a:off x="8924637" y="8473201"/>
            <a:ext cx="2416628" cy="1289959"/>
          </a:xfrm>
          <a:prstGeom prst="roundRect">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F976160-0910-8BB0-FB80-717B539F8E3E}"/>
              </a:ext>
            </a:extLst>
          </p:cNvPr>
          <p:cNvSpPr/>
          <p:nvPr/>
        </p:nvSpPr>
        <p:spPr>
          <a:xfrm>
            <a:off x="5789552" y="8571172"/>
            <a:ext cx="2694213" cy="1289959"/>
          </a:xfrm>
          <a:prstGeom prst="roundRect">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reeform 2"/>
          <p:cNvSpPr/>
          <p:nvPr/>
        </p:nvSpPr>
        <p:spPr>
          <a:xfrm>
            <a:off x="0" y="9525"/>
            <a:ext cx="3962926" cy="10287000"/>
          </a:xfrm>
          <a:custGeom>
            <a:avLst/>
            <a:gdLst/>
            <a:ahLst/>
            <a:cxnLst/>
            <a:rect l="l" t="t" r="r" b="b"/>
            <a:pathLst>
              <a:path w="3962926" h="10287000">
                <a:moveTo>
                  <a:pt x="0" y="0"/>
                </a:moveTo>
                <a:lnTo>
                  <a:pt x="3962926" y="0"/>
                </a:lnTo>
                <a:lnTo>
                  <a:pt x="3962926"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r="-362037"/>
            </a:stretch>
          </a:blipFill>
        </p:spPr>
        <p:txBody>
          <a:bodyPr/>
          <a:lstStyle/>
          <a:p>
            <a:endParaRPr lang="en-GB"/>
          </a:p>
        </p:txBody>
      </p:sp>
      <p:sp>
        <p:nvSpPr>
          <p:cNvPr id="9" name="Rectangle: Rounded Corners 8">
            <a:extLst>
              <a:ext uri="{FF2B5EF4-FFF2-40B4-BE49-F238E27FC236}">
                <a16:creationId xmlns:a16="http://schemas.microsoft.com/office/drawing/2014/main" id="{BC78AF46-CB6E-A00C-EFEF-A6A6D22E74E6}"/>
              </a:ext>
            </a:extLst>
          </p:cNvPr>
          <p:cNvSpPr/>
          <p:nvPr/>
        </p:nvSpPr>
        <p:spPr>
          <a:xfrm>
            <a:off x="2638137" y="8554845"/>
            <a:ext cx="2710542" cy="1306287"/>
          </a:xfrm>
          <a:prstGeom prst="roundRect">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39">
            <a:extLst>
              <a:ext uri="{FF2B5EF4-FFF2-40B4-BE49-F238E27FC236}">
                <a16:creationId xmlns:a16="http://schemas.microsoft.com/office/drawing/2014/main" id="{41BA9D4E-1FF5-EAD6-0179-9A4686E1A4BD}"/>
              </a:ext>
            </a:extLst>
          </p:cNvPr>
          <p:cNvSpPr/>
          <p:nvPr/>
        </p:nvSpPr>
        <p:spPr>
          <a:xfrm>
            <a:off x="15428733" y="6504680"/>
            <a:ext cx="1678362" cy="1564410"/>
          </a:xfrm>
          <a:custGeom>
            <a:avLst/>
            <a:gdLst/>
            <a:ahLst/>
            <a:cxnLst/>
            <a:rect l="l" t="t" r="r" b="b"/>
            <a:pathLst>
              <a:path w="1805636" h="1805636">
                <a:moveTo>
                  <a:pt x="0" y="0"/>
                </a:moveTo>
                <a:lnTo>
                  <a:pt x="1805637" y="0"/>
                </a:lnTo>
                <a:lnTo>
                  <a:pt x="1805637"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grpSp>
        <p:nvGrpSpPr>
          <p:cNvPr id="47" name="Group 3">
            <a:extLst>
              <a:ext uri="{FF2B5EF4-FFF2-40B4-BE49-F238E27FC236}">
                <a16:creationId xmlns:a16="http://schemas.microsoft.com/office/drawing/2014/main" id="{241A5DB9-3040-842F-8156-7EEC91EE6AFF}"/>
              </a:ext>
            </a:extLst>
          </p:cNvPr>
          <p:cNvGrpSpPr/>
          <p:nvPr/>
        </p:nvGrpSpPr>
        <p:grpSpPr>
          <a:xfrm>
            <a:off x="13115475" y="3805201"/>
            <a:ext cx="3453419" cy="2060008"/>
            <a:chOff x="0" y="0"/>
            <a:chExt cx="1172608" cy="626213"/>
          </a:xfrm>
        </p:grpSpPr>
        <p:sp>
          <p:nvSpPr>
            <p:cNvPr id="48" name="Freeform 4">
              <a:extLst>
                <a:ext uri="{FF2B5EF4-FFF2-40B4-BE49-F238E27FC236}">
                  <a16:creationId xmlns:a16="http://schemas.microsoft.com/office/drawing/2014/main" id="{E51762B9-66E0-F656-3856-5AFF1806B8E8}"/>
                </a:ext>
              </a:extLst>
            </p:cNvPr>
            <p:cNvSpPr/>
            <p:nvPr/>
          </p:nvSpPr>
          <p:spPr>
            <a:xfrm>
              <a:off x="0" y="0"/>
              <a:ext cx="1172608" cy="626213"/>
            </a:xfrm>
            <a:custGeom>
              <a:avLst/>
              <a:gdLst/>
              <a:ahLst/>
              <a:cxnLst/>
              <a:rect l="l" t="t" r="r" b="b"/>
              <a:pathLst>
                <a:path w="1172608" h="626213">
                  <a:moveTo>
                    <a:pt x="88683" y="0"/>
                  </a:moveTo>
                  <a:lnTo>
                    <a:pt x="1083925" y="0"/>
                  </a:lnTo>
                  <a:cubicBezTo>
                    <a:pt x="1132903" y="0"/>
                    <a:pt x="1172608" y="39705"/>
                    <a:pt x="1172608" y="88683"/>
                  </a:cubicBezTo>
                  <a:lnTo>
                    <a:pt x="1172608" y="537531"/>
                  </a:lnTo>
                  <a:cubicBezTo>
                    <a:pt x="1172608" y="586509"/>
                    <a:pt x="1132903" y="626213"/>
                    <a:pt x="1083925" y="626213"/>
                  </a:cubicBezTo>
                  <a:lnTo>
                    <a:pt x="88683" y="626213"/>
                  </a:lnTo>
                  <a:cubicBezTo>
                    <a:pt x="39705" y="626213"/>
                    <a:pt x="0" y="586509"/>
                    <a:pt x="0" y="537531"/>
                  </a:cubicBezTo>
                  <a:lnTo>
                    <a:pt x="0" y="88683"/>
                  </a:lnTo>
                  <a:cubicBezTo>
                    <a:pt x="0" y="39705"/>
                    <a:pt x="39705" y="0"/>
                    <a:pt x="88683" y="0"/>
                  </a:cubicBezTo>
                  <a:close/>
                </a:path>
              </a:pathLst>
            </a:custGeom>
            <a:solidFill>
              <a:srgbClr val="EAEAEA"/>
            </a:solidFill>
          </p:spPr>
          <p:txBody>
            <a:bodyPr/>
            <a:lstStyle/>
            <a:p>
              <a:endParaRPr lang="en-GB" sz="1100"/>
            </a:p>
          </p:txBody>
        </p:sp>
        <p:sp>
          <p:nvSpPr>
            <p:cNvPr id="49" name="TextBox 5">
              <a:extLst>
                <a:ext uri="{FF2B5EF4-FFF2-40B4-BE49-F238E27FC236}">
                  <a16:creationId xmlns:a16="http://schemas.microsoft.com/office/drawing/2014/main" id="{D6578E1E-4D76-906D-ACA3-1104C83F4097}"/>
                </a:ext>
              </a:extLst>
            </p:cNvPr>
            <p:cNvSpPr txBox="1"/>
            <p:nvPr/>
          </p:nvSpPr>
          <p:spPr>
            <a:xfrm>
              <a:off x="0" y="-47625"/>
              <a:ext cx="1172608" cy="673838"/>
            </a:xfrm>
            <a:prstGeom prst="rect">
              <a:avLst/>
            </a:prstGeom>
          </p:spPr>
          <p:txBody>
            <a:bodyPr lIns="50800" tIns="50800" rIns="50800" bIns="50800" rtlCol="0" anchor="ctr"/>
            <a:lstStyle/>
            <a:p>
              <a:pPr algn="ctr">
                <a:lnSpc>
                  <a:spcPts val="2659"/>
                </a:lnSpc>
              </a:pPr>
              <a:endParaRPr sz="1100"/>
            </a:p>
          </p:txBody>
        </p:sp>
      </p:grpSp>
      <p:grpSp>
        <p:nvGrpSpPr>
          <p:cNvPr id="44" name="Group 3">
            <a:extLst>
              <a:ext uri="{FF2B5EF4-FFF2-40B4-BE49-F238E27FC236}">
                <a16:creationId xmlns:a16="http://schemas.microsoft.com/office/drawing/2014/main" id="{FFB5410F-0B77-0708-EB19-20A76751A5A7}"/>
              </a:ext>
            </a:extLst>
          </p:cNvPr>
          <p:cNvGrpSpPr/>
          <p:nvPr/>
        </p:nvGrpSpPr>
        <p:grpSpPr>
          <a:xfrm>
            <a:off x="8044644" y="3915053"/>
            <a:ext cx="3453419" cy="2060008"/>
            <a:chOff x="0" y="0"/>
            <a:chExt cx="1172608" cy="626213"/>
          </a:xfrm>
        </p:grpSpPr>
        <p:sp>
          <p:nvSpPr>
            <p:cNvPr id="45" name="Freeform 4">
              <a:extLst>
                <a:ext uri="{FF2B5EF4-FFF2-40B4-BE49-F238E27FC236}">
                  <a16:creationId xmlns:a16="http://schemas.microsoft.com/office/drawing/2014/main" id="{C19D5AE3-5310-AF0D-CB70-4850C747DB00}"/>
                </a:ext>
              </a:extLst>
            </p:cNvPr>
            <p:cNvSpPr/>
            <p:nvPr/>
          </p:nvSpPr>
          <p:spPr>
            <a:xfrm>
              <a:off x="0" y="0"/>
              <a:ext cx="1172608" cy="626213"/>
            </a:xfrm>
            <a:custGeom>
              <a:avLst/>
              <a:gdLst/>
              <a:ahLst/>
              <a:cxnLst/>
              <a:rect l="l" t="t" r="r" b="b"/>
              <a:pathLst>
                <a:path w="1172608" h="626213">
                  <a:moveTo>
                    <a:pt x="88683" y="0"/>
                  </a:moveTo>
                  <a:lnTo>
                    <a:pt x="1083925" y="0"/>
                  </a:lnTo>
                  <a:cubicBezTo>
                    <a:pt x="1132903" y="0"/>
                    <a:pt x="1172608" y="39705"/>
                    <a:pt x="1172608" y="88683"/>
                  </a:cubicBezTo>
                  <a:lnTo>
                    <a:pt x="1172608" y="537531"/>
                  </a:lnTo>
                  <a:cubicBezTo>
                    <a:pt x="1172608" y="586509"/>
                    <a:pt x="1132903" y="626213"/>
                    <a:pt x="1083925" y="626213"/>
                  </a:cubicBezTo>
                  <a:lnTo>
                    <a:pt x="88683" y="626213"/>
                  </a:lnTo>
                  <a:cubicBezTo>
                    <a:pt x="39705" y="626213"/>
                    <a:pt x="0" y="586509"/>
                    <a:pt x="0" y="537531"/>
                  </a:cubicBezTo>
                  <a:lnTo>
                    <a:pt x="0" y="88683"/>
                  </a:lnTo>
                  <a:cubicBezTo>
                    <a:pt x="0" y="39705"/>
                    <a:pt x="39705" y="0"/>
                    <a:pt x="88683" y="0"/>
                  </a:cubicBezTo>
                  <a:close/>
                </a:path>
              </a:pathLst>
            </a:custGeom>
            <a:solidFill>
              <a:srgbClr val="EAEAEA"/>
            </a:solidFill>
          </p:spPr>
          <p:txBody>
            <a:bodyPr/>
            <a:lstStyle/>
            <a:p>
              <a:endParaRPr lang="en-GB" sz="1100"/>
            </a:p>
          </p:txBody>
        </p:sp>
        <p:sp>
          <p:nvSpPr>
            <p:cNvPr id="46" name="TextBox 5">
              <a:extLst>
                <a:ext uri="{FF2B5EF4-FFF2-40B4-BE49-F238E27FC236}">
                  <a16:creationId xmlns:a16="http://schemas.microsoft.com/office/drawing/2014/main" id="{DA2C76CA-162A-7473-A457-5F4A231E2071}"/>
                </a:ext>
              </a:extLst>
            </p:cNvPr>
            <p:cNvSpPr txBox="1"/>
            <p:nvPr/>
          </p:nvSpPr>
          <p:spPr>
            <a:xfrm>
              <a:off x="0" y="-47625"/>
              <a:ext cx="1172608" cy="673838"/>
            </a:xfrm>
            <a:prstGeom prst="rect">
              <a:avLst/>
            </a:prstGeom>
          </p:spPr>
          <p:txBody>
            <a:bodyPr lIns="50800" tIns="50800" rIns="50800" bIns="50800" rtlCol="0" anchor="ctr"/>
            <a:lstStyle/>
            <a:p>
              <a:pPr algn="ctr">
                <a:lnSpc>
                  <a:spcPts val="2659"/>
                </a:lnSpc>
              </a:pPr>
              <a:endParaRPr sz="1100"/>
            </a:p>
          </p:txBody>
        </p:sp>
      </p:grpSp>
      <p:grpSp>
        <p:nvGrpSpPr>
          <p:cNvPr id="3" name="Group 3"/>
          <p:cNvGrpSpPr/>
          <p:nvPr/>
        </p:nvGrpSpPr>
        <p:grpSpPr>
          <a:xfrm>
            <a:off x="3015380" y="3958753"/>
            <a:ext cx="3453419" cy="2060008"/>
            <a:chOff x="0" y="0"/>
            <a:chExt cx="1172608" cy="626213"/>
          </a:xfrm>
        </p:grpSpPr>
        <p:sp>
          <p:nvSpPr>
            <p:cNvPr id="4" name="Freeform 4"/>
            <p:cNvSpPr/>
            <p:nvPr/>
          </p:nvSpPr>
          <p:spPr>
            <a:xfrm>
              <a:off x="0" y="0"/>
              <a:ext cx="1172608" cy="626213"/>
            </a:xfrm>
            <a:custGeom>
              <a:avLst/>
              <a:gdLst/>
              <a:ahLst/>
              <a:cxnLst/>
              <a:rect l="l" t="t" r="r" b="b"/>
              <a:pathLst>
                <a:path w="1172608" h="626213">
                  <a:moveTo>
                    <a:pt x="88683" y="0"/>
                  </a:moveTo>
                  <a:lnTo>
                    <a:pt x="1083925" y="0"/>
                  </a:lnTo>
                  <a:cubicBezTo>
                    <a:pt x="1132903" y="0"/>
                    <a:pt x="1172608" y="39705"/>
                    <a:pt x="1172608" y="88683"/>
                  </a:cubicBezTo>
                  <a:lnTo>
                    <a:pt x="1172608" y="537531"/>
                  </a:lnTo>
                  <a:cubicBezTo>
                    <a:pt x="1172608" y="586509"/>
                    <a:pt x="1132903" y="626213"/>
                    <a:pt x="1083925" y="626213"/>
                  </a:cubicBezTo>
                  <a:lnTo>
                    <a:pt x="88683" y="626213"/>
                  </a:lnTo>
                  <a:cubicBezTo>
                    <a:pt x="39705" y="626213"/>
                    <a:pt x="0" y="586509"/>
                    <a:pt x="0" y="537531"/>
                  </a:cubicBezTo>
                  <a:lnTo>
                    <a:pt x="0" y="88683"/>
                  </a:lnTo>
                  <a:cubicBezTo>
                    <a:pt x="0" y="39705"/>
                    <a:pt x="39705" y="0"/>
                    <a:pt x="88683" y="0"/>
                  </a:cubicBezTo>
                  <a:close/>
                </a:path>
              </a:pathLst>
            </a:custGeom>
            <a:solidFill>
              <a:srgbClr val="EAEAEA"/>
            </a:solidFill>
          </p:spPr>
          <p:txBody>
            <a:bodyPr/>
            <a:lstStyle/>
            <a:p>
              <a:endParaRPr lang="en-GB" sz="1100"/>
            </a:p>
          </p:txBody>
        </p:sp>
        <p:sp>
          <p:nvSpPr>
            <p:cNvPr id="5" name="TextBox 5"/>
            <p:cNvSpPr txBox="1"/>
            <p:nvPr/>
          </p:nvSpPr>
          <p:spPr>
            <a:xfrm>
              <a:off x="0" y="-47625"/>
              <a:ext cx="1172608" cy="673838"/>
            </a:xfrm>
            <a:prstGeom prst="rect">
              <a:avLst/>
            </a:prstGeom>
          </p:spPr>
          <p:txBody>
            <a:bodyPr lIns="50800" tIns="50800" rIns="50800" bIns="50800" rtlCol="0" anchor="ctr"/>
            <a:lstStyle/>
            <a:p>
              <a:pPr algn="ctr">
                <a:lnSpc>
                  <a:spcPts val="2659"/>
                </a:lnSpc>
              </a:pPr>
              <a:endParaRPr sz="1100"/>
            </a:p>
          </p:txBody>
        </p:sp>
      </p:grpSp>
      <p:grpSp>
        <p:nvGrpSpPr>
          <p:cNvPr id="12" name="Group 12"/>
          <p:cNvGrpSpPr/>
          <p:nvPr/>
        </p:nvGrpSpPr>
        <p:grpSpPr>
          <a:xfrm>
            <a:off x="2152109" y="360371"/>
            <a:ext cx="15500769" cy="2763663"/>
            <a:chOff x="0" y="0"/>
            <a:chExt cx="20667692" cy="3684884"/>
          </a:xfrm>
        </p:grpSpPr>
        <p:pic>
          <p:nvPicPr>
            <p:cNvPr id="13" name="Picture 13"/>
            <p:cNvPicPr>
              <a:picLocks noChangeAspect="1"/>
            </p:cNvPicPr>
            <p:nvPr/>
          </p:nvPicPr>
          <p:blipFill>
            <a:blip r:embed="rId6"/>
            <a:srcRect t="27713" b="27713"/>
            <a:stretch>
              <a:fillRect/>
            </a:stretch>
          </p:blipFill>
          <p:spPr>
            <a:xfrm>
              <a:off x="0" y="0"/>
              <a:ext cx="20667692" cy="3684884"/>
            </a:xfrm>
            <a:prstGeom prst="rect">
              <a:avLst/>
            </a:prstGeom>
          </p:spPr>
        </p:pic>
      </p:grpSp>
      <p:sp>
        <p:nvSpPr>
          <p:cNvPr id="14" name="Freeform 14"/>
          <p:cNvSpPr/>
          <p:nvPr/>
        </p:nvSpPr>
        <p:spPr>
          <a:xfrm>
            <a:off x="3992743" y="3294178"/>
            <a:ext cx="1678362" cy="1564410"/>
          </a:xfrm>
          <a:custGeom>
            <a:avLst/>
            <a:gdLst/>
            <a:ahLst/>
            <a:cxnLst/>
            <a:rect l="l" t="t" r="r" b="b"/>
            <a:pathLst>
              <a:path w="1805636" h="1805636">
                <a:moveTo>
                  <a:pt x="0" y="0"/>
                </a:moveTo>
                <a:lnTo>
                  <a:pt x="1805636" y="0"/>
                </a:lnTo>
                <a:lnTo>
                  <a:pt x="1805636"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sp>
        <p:nvSpPr>
          <p:cNvPr id="15" name="Freeform 15"/>
          <p:cNvSpPr/>
          <p:nvPr/>
        </p:nvSpPr>
        <p:spPr>
          <a:xfrm>
            <a:off x="9005690" y="3299004"/>
            <a:ext cx="1678362" cy="1564410"/>
          </a:xfrm>
          <a:custGeom>
            <a:avLst/>
            <a:gdLst/>
            <a:ahLst/>
            <a:cxnLst/>
            <a:rect l="l" t="t" r="r" b="b"/>
            <a:pathLst>
              <a:path w="1805636" h="1805636">
                <a:moveTo>
                  <a:pt x="0" y="0"/>
                </a:moveTo>
                <a:lnTo>
                  <a:pt x="1805636" y="0"/>
                </a:lnTo>
                <a:lnTo>
                  <a:pt x="1805636"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sp>
        <p:nvSpPr>
          <p:cNvPr id="17" name="Freeform 17"/>
          <p:cNvSpPr/>
          <p:nvPr/>
        </p:nvSpPr>
        <p:spPr>
          <a:xfrm>
            <a:off x="4467557" y="3635748"/>
            <a:ext cx="945461" cy="881269"/>
          </a:xfrm>
          <a:custGeom>
            <a:avLst/>
            <a:gdLst/>
            <a:ahLst/>
            <a:cxnLst/>
            <a:rect l="l" t="t" r="r" b="b"/>
            <a:pathLst>
              <a:path w="1017158" h="1017158">
                <a:moveTo>
                  <a:pt x="0" y="0"/>
                </a:moveTo>
                <a:lnTo>
                  <a:pt x="1017158" y="0"/>
                </a:lnTo>
                <a:lnTo>
                  <a:pt x="1017158" y="1017158"/>
                </a:lnTo>
                <a:lnTo>
                  <a:pt x="0" y="10171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sz="1100"/>
          </a:p>
        </p:txBody>
      </p:sp>
      <p:sp>
        <p:nvSpPr>
          <p:cNvPr id="18" name="Freeform 18"/>
          <p:cNvSpPr/>
          <p:nvPr/>
        </p:nvSpPr>
        <p:spPr>
          <a:xfrm>
            <a:off x="9333416" y="3585605"/>
            <a:ext cx="799976" cy="864535"/>
          </a:xfrm>
          <a:custGeom>
            <a:avLst/>
            <a:gdLst/>
            <a:ahLst/>
            <a:cxnLst/>
            <a:rect l="l" t="t" r="r" b="b"/>
            <a:pathLst>
              <a:path w="860640" h="997843">
                <a:moveTo>
                  <a:pt x="0" y="0"/>
                </a:moveTo>
                <a:lnTo>
                  <a:pt x="860640" y="0"/>
                </a:lnTo>
                <a:lnTo>
                  <a:pt x="860640" y="997843"/>
                </a:lnTo>
                <a:lnTo>
                  <a:pt x="0" y="9978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1100"/>
          </a:p>
        </p:txBody>
      </p:sp>
      <p:sp>
        <p:nvSpPr>
          <p:cNvPr id="27" name="Freeform 27"/>
          <p:cNvSpPr/>
          <p:nvPr/>
        </p:nvSpPr>
        <p:spPr>
          <a:xfrm>
            <a:off x="6311370" y="6611885"/>
            <a:ext cx="1678362" cy="1564410"/>
          </a:xfrm>
          <a:custGeom>
            <a:avLst/>
            <a:gdLst/>
            <a:ahLst/>
            <a:cxnLst/>
            <a:rect l="l" t="t" r="r" b="b"/>
            <a:pathLst>
              <a:path w="1805636" h="1805636">
                <a:moveTo>
                  <a:pt x="0" y="0"/>
                </a:moveTo>
                <a:lnTo>
                  <a:pt x="1805636" y="0"/>
                </a:lnTo>
                <a:lnTo>
                  <a:pt x="1805636"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sp>
        <p:nvSpPr>
          <p:cNvPr id="29" name="Freeform 29"/>
          <p:cNvSpPr/>
          <p:nvPr/>
        </p:nvSpPr>
        <p:spPr>
          <a:xfrm>
            <a:off x="6654822" y="7028858"/>
            <a:ext cx="980477" cy="715365"/>
          </a:xfrm>
          <a:custGeom>
            <a:avLst/>
            <a:gdLst/>
            <a:ahLst/>
            <a:cxnLst/>
            <a:rect l="l" t="t" r="r" b="b"/>
            <a:pathLst>
              <a:path w="1247304" h="997843">
                <a:moveTo>
                  <a:pt x="0" y="0"/>
                </a:moveTo>
                <a:lnTo>
                  <a:pt x="1247304" y="0"/>
                </a:lnTo>
                <a:lnTo>
                  <a:pt x="1247304" y="997843"/>
                </a:lnTo>
                <a:lnTo>
                  <a:pt x="0" y="9978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sz="1100"/>
          </a:p>
        </p:txBody>
      </p:sp>
      <p:sp>
        <p:nvSpPr>
          <p:cNvPr id="30" name="TextBox 30"/>
          <p:cNvSpPr txBox="1"/>
          <p:nvPr/>
        </p:nvSpPr>
        <p:spPr>
          <a:xfrm>
            <a:off x="2719315" y="708070"/>
            <a:ext cx="13561934" cy="2105025"/>
          </a:xfrm>
          <a:prstGeom prst="rect">
            <a:avLst/>
          </a:prstGeom>
        </p:spPr>
        <p:txBody>
          <a:bodyPr lIns="0" tIns="0" rIns="0" bIns="0" rtlCol="0" anchor="t">
            <a:spAutoFit/>
          </a:bodyPr>
          <a:lstStyle/>
          <a:p>
            <a:pPr>
              <a:lnSpc>
                <a:spcPts val="8400"/>
              </a:lnSpc>
              <a:spcBef>
                <a:spcPct val="0"/>
              </a:spcBef>
            </a:pPr>
            <a:r>
              <a:rPr lang="en-US" sz="6000" u="sng">
                <a:solidFill>
                  <a:srgbClr val="FFFFFF"/>
                </a:solidFill>
                <a:latin typeface="Anton"/>
              </a:rPr>
              <a:t>SUPPORTING EVIDENCE </a:t>
            </a:r>
            <a:r>
              <a:rPr lang="en-US" sz="6000">
                <a:solidFill>
                  <a:srgbClr val="FFFFFF"/>
                </a:solidFill>
                <a:latin typeface="Anton"/>
              </a:rPr>
              <a:t>FOR PROVING ORIGIN OF GOODS – NON-PREFERENTIAL (COO)</a:t>
            </a:r>
          </a:p>
        </p:txBody>
      </p:sp>
      <p:sp>
        <p:nvSpPr>
          <p:cNvPr id="31" name="TextBox 31"/>
          <p:cNvSpPr txBox="1"/>
          <p:nvPr/>
        </p:nvSpPr>
        <p:spPr>
          <a:xfrm>
            <a:off x="3509014" y="5029931"/>
            <a:ext cx="2560158" cy="492443"/>
          </a:xfrm>
          <a:prstGeom prst="rect">
            <a:avLst/>
          </a:prstGeom>
        </p:spPr>
        <p:txBody>
          <a:bodyPr wrap="square" lIns="0" tIns="0" rIns="0" bIns="0" rtlCol="0" anchor="t">
            <a:spAutoFit/>
          </a:bodyPr>
          <a:lstStyle/>
          <a:p>
            <a:pPr algn="ctr"/>
            <a:r>
              <a:rPr lang="en-US" sz="1600">
                <a:solidFill>
                  <a:srgbClr val="000000"/>
                </a:solidFill>
                <a:latin typeface="Gotham 2"/>
              </a:rPr>
              <a:t>MANUFACTURERS</a:t>
            </a:r>
            <a:endParaRPr lang="en-US">
              <a:ea typeface="Calibri"/>
              <a:cs typeface="Calibri"/>
            </a:endParaRPr>
          </a:p>
          <a:p>
            <a:pPr algn="ctr">
              <a:spcBef>
                <a:spcPct val="0"/>
              </a:spcBef>
            </a:pPr>
            <a:r>
              <a:rPr lang="en-US" sz="1600">
                <a:solidFill>
                  <a:srgbClr val="000000"/>
                </a:solidFill>
                <a:latin typeface="Gotham 2"/>
              </a:rPr>
              <a:t>DECLARATIONS</a:t>
            </a:r>
          </a:p>
        </p:txBody>
      </p:sp>
      <p:sp>
        <p:nvSpPr>
          <p:cNvPr id="32" name="TextBox 32"/>
          <p:cNvSpPr txBox="1"/>
          <p:nvPr/>
        </p:nvSpPr>
        <p:spPr>
          <a:xfrm>
            <a:off x="13584168" y="4936480"/>
            <a:ext cx="2428234" cy="738664"/>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CERTIFIED CERTIFICATE OF ORIGIN</a:t>
            </a:r>
          </a:p>
        </p:txBody>
      </p:sp>
      <p:sp>
        <p:nvSpPr>
          <p:cNvPr id="33" name="TextBox 33"/>
          <p:cNvSpPr txBox="1"/>
          <p:nvPr/>
        </p:nvSpPr>
        <p:spPr>
          <a:xfrm>
            <a:off x="8389405" y="5003435"/>
            <a:ext cx="2685010" cy="492443"/>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MANUFACTURER’S INVOICE</a:t>
            </a:r>
          </a:p>
        </p:txBody>
      </p:sp>
      <p:sp>
        <p:nvSpPr>
          <p:cNvPr id="35" name="TextBox 35"/>
          <p:cNvSpPr txBox="1"/>
          <p:nvPr/>
        </p:nvSpPr>
        <p:spPr>
          <a:xfrm>
            <a:off x="5420255" y="8894173"/>
            <a:ext cx="3076337" cy="738664"/>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INFORMATION </a:t>
            </a:r>
            <a:endParaRPr lang="en-US"/>
          </a:p>
          <a:p>
            <a:pPr algn="ctr">
              <a:spcBef>
                <a:spcPct val="0"/>
              </a:spcBef>
            </a:pPr>
            <a:r>
              <a:rPr lang="en-US" sz="1600">
                <a:solidFill>
                  <a:srgbClr val="000000"/>
                </a:solidFill>
                <a:latin typeface="Gotham 2"/>
              </a:rPr>
              <a:t>PRINTED FROM </a:t>
            </a:r>
            <a:endParaRPr lang="en-US">
              <a:solidFill>
                <a:srgbClr val="000000"/>
              </a:solidFill>
              <a:latin typeface="Calibri"/>
              <a:ea typeface="Calibri"/>
              <a:cs typeface="Calibri"/>
            </a:endParaRPr>
          </a:p>
          <a:p>
            <a:pPr algn="ctr">
              <a:spcBef>
                <a:spcPct val="0"/>
              </a:spcBef>
            </a:pPr>
            <a:r>
              <a:rPr lang="en-US" sz="1600">
                <a:solidFill>
                  <a:srgbClr val="000000"/>
                </a:solidFill>
                <a:latin typeface="Gotham 2"/>
              </a:rPr>
              <a:t>THE INTERNET</a:t>
            </a:r>
            <a:endParaRPr lang="en-US">
              <a:ea typeface="Calibri"/>
              <a:cs typeface="Calibri"/>
            </a:endParaRPr>
          </a:p>
        </p:txBody>
      </p:sp>
      <p:grpSp>
        <p:nvGrpSpPr>
          <p:cNvPr id="42" name="Group 42"/>
          <p:cNvGrpSpPr>
            <a:grpSpLocks noChangeAspect="1"/>
          </p:cNvGrpSpPr>
          <p:nvPr/>
        </p:nvGrpSpPr>
        <p:grpSpPr>
          <a:xfrm>
            <a:off x="815508" y="8376933"/>
            <a:ext cx="1499526" cy="1499520"/>
            <a:chOff x="0" y="0"/>
            <a:chExt cx="6350000" cy="6349975"/>
          </a:xfrm>
        </p:grpSpPr>
        <p:sp>
          <p:nvSpPr>
            <p:cNvPr id="43" name="Freeform 4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3"/>
              <a:stretch>
                <a:fillRect/>
              </a:stretch>
            </a:blipFill>
          </p:spPr>
          <p:txBody>
            <a:bodyPr/>
            <a:lstStyle/>
            <a:p>
              <a:endParaRPr lang="en-GB"/>
            </a:p>
          </p:txBody>
        </p:sp>
      </p:grpSp>
      <p:sp>
        <p:nvSpPr>
          <p:cNvPr id="16" name="Freeform 16"/>
          <p:cNvSpPr/>
          <p:nvPr/>
        </p:nvSpPr>
        <p:spPr>
          <a:xfrm>
            <a:off x="13963396" y="3308817"/>
            <a:ext cx="1678362" cy="1564410"/>
          </a:xfrm>
          <a:custGeom>
            <a:avLst/>
            <a:gdLst/>
            <a:ahLst/>
            <a:cxnLst/>
            <a:rect l="l" t="t" r="r" b="b"/>
            <a:pathLst>
              <a:path w="1805636" h="1805636">
                <a:moveTo>
                  <a:pt x="0" y="0"/>
                </a:moveTo>
                <a:lnTo>
                  <a:pt x="1805637" y="0"/>
                </a:lnTo>
                <a:lnTo>
                  <a:pt x="1805637"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sp>
        <p:nvSpPr>
          <p:cNvPr id="19" name="Freeform 19"/>
          <p:cNvSpPr/>
          <p:nvPr/>
        </p:nvSpPr>
        <p:spPr>
          <a:xfrm>
            <a:off x="14303492" y="3453714"/>
            <a:ext cx="998169" cy="999086"/>
          </a:xfrm>
          <a:custGeom>
            <a:avLst/>
            <a:gdLst/>
            <a:ahLst/>
            <a:cxnLst/>
            <a:rect l="l" t="t" r="r" b="b"/>
            <a:pathLst>
              <a:path w="1073863" h="1153142">
                <a:moveTo>
                  <a:pt x="0" y="0"/>
                </a:moveTo>
                <a:lnTo>
                  <a:pt x="1073863" y="0"/>
                </a:lnTo>
                <a:lnTo>
                  <a:pt x="1073863" y="1153142"/>
                </a:lnTo>
                <a:lnTo>
                  <a:pt x="0" y="11531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sz="1100"/>
          </a:p>
        </p:txBody>
      </p:sp>
      <p:sp>
        <p:nvSpPr>
          <p:cNvPr id="23" name="Freeform 23"/>
          <p:cNvSpPr/>
          <p:nvPr/>
        </p:nvSpPr>
        <p:spPr>
          <a:xfrm>
            <a:off x="3231290" y="6512212"/>
            <a:ext cx="1495566" cy="1569723"/>
          </a:xfrm>
          <a:custGeom>
            <a:avLst/>
            <a:gdLst/>
            <a:ahLst/>
            <a:cxnLst/>
            <a:rect l="l" t="t" r="r" b="b"/>
            <a:pathLst>
              <a:path w="1805636" h="1805636">
                <a:moveTo>
                  <a:pt x="0" y="0"/>
                </a:moveTo>
                <a:lnTo>
                  <a:pt x="1805636" y="0"/>
                </a:lnTo>
                <a:lnTo>
                  <a:pt x="1805636"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sp>
        <p:nvSpPr>
          <p:cNvPr id="28" name="Freeform 28"/>
          <p:cNvSpPr/>
          <p:nvPr/>
        </p:nvSpPr>
        <p:spPr>
          <a:xfrm>
            <a:off x="3487589" y="6838345"/>
            <a:ext cx="799976" cy="932560"/>
          </a:xfrm>
          <a:custGeom>
            <a:avLst/>
            <a:gdLst/>
            <a:ahLst/>
            <a:cxnLst/>
            <a:rect l="l" t="t" r="r" b="b"/>
            <a:pathLst>
              <a:path w="860640" h="997843">
                <a:moveTo>
                  <a:pt x="0" y="0"/>
                </a:moveTo>
                <a:lnTo>
                  <a:pt x="860640" y="0"/>
                </a:lnTo>
                <a:lnTo>
                  <a:pt x="860640" y="997843"/>
                </a:lnTo>
                <a:lnTo>
                  <a:pt x="0" y="9978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sz="1100"/>
          </a:p>
        </p:txBody>
      </p:sp>
      <p:sp>
        <p:nvSpPr>
          <p:cNvPr id="41" name="TextBox 41"/>
          <p:cNvSpPr txBox="1"/>
          <p:nvPr/>
        </p:nvSpPr>
        <p:spPr>
          <a:xfrm>
            <a:off x="8743871" y="8959489"/>
            <a:ext cx="2787744" cy="492443"/>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PHOTOGRAPHIC EVIDENCE</a:t>
            </a:r>
          </a:p>
        </p:txBody>
      </p:sp>
      <p:sp>
        <p:nvSpPr>
          <p:cNvPr id="60" name="TextBox 41">
            <a:extLst>
              <a:ext uri="{FF2B5EF4-FFF2-40B4-BE49-F238E27FC236}">
                <a16:creationId xmlns:a16="http://schemas.microsoft.com/office/drawing/2014/main" id="{D4032B5A-D0AF-77E7-921A-AB77FE1B9091}"/>
              </a:ext>
            </a:extLst>
          </p:cNvPr>
          <p:cNvSpPr txBox="1"/>
          <p:nvPr/>
        </p:nvSpPr>
        <p:spPr>
          <a:xfrm>
            <a:off x="11533308" y="8572471"/>
            <a:ext cx="3188750" cy="1231106"/>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SUPPLIERS’ EMAIL </a:t>
            </a:r>
            <a:endParaRPr lang="en-US"/>
          </a:p>
          <a:p>
            <a:pPr algn="ctr">
              <a:spcBef>
                <a:spcPct val="0"/>
              </a:spcBef>
            </a:pPr>
            <a:r>
              <a:rPr lang="en-US" sz="1600">
                <a:solidFill>
                  <a:srgbClr val="000000"/>
                </a:solidFill>
                <a:latin typeface="Gotham 2"/>
              </a:rPr>
              <a:t>LISTING EACH ITEM/</a:t>
            </a:r>
            <a:endParaRPr lang="en-US">
              <a:solidFill>
                <a:srgbClr val="000000"/>
              </a:solidFill>
              <a:latin typeface="Calibri"/>
              <a:ea typeface="Calibri"/>
              <a:cs typeface="Calibri"/>
            </a:endParaRPr>
          </a:p>
          <a:p>
            <a:pPr algn="ctr">
              <a:spcBef>
                <a:spcPct val="0"/>
              </a:spcBef>
            </a:pPr>
            <a:r>
              <a:rPr lang="en-US" sz="1600">
                <a:solidFill>
                  <a:srgbClr val="000000"/>
                </a:solidFill>
                <a:latin typeface="Gotham 2"/>
              </a:rPr>
              <a:t>COUNRY OF ORIGIN </a:t>
            </a:r>
            <a:endParaRPr lang="en-US">
              <a:solidFill>
                <a:srgbClr val="000000"/>
              </a:solidFill>
              <a:latin typeface="Calibri"/>
              <a:ea typeface="Calibri"/>
              <a:cs typeface="Calibri"/>
            </a:endParaRPr>
          </a:p>
          <a:p>
            <a:pPr algn="ctr">
              <a:spcBef>
                <a:spcPct val="0"/>
              </a:spcBef>
            </a:pPr>
            <a:r>
              <a:rPr lang="en-US" sz="1600">
                <a:solidFill>
                  <a:srgbClr val="000000"/>
                </a:solidFill>
                <a:latin typeface="Gotham 2"/>
              </a:rPr>
              <a:t>&amp; MANUFACTURERS </a:t>
            </a:r>
            <a:endParaRPr lang="en-US">
              <a:solidFill>
                <a:srgbClr val="000000"/>
              </a:solidFill>
              <a:latin typeface="Calibri"/>
              <a:ea typeface="Calibri"/>
              <a:cs typeface="Calibri"/>
            </a:endParaRPr>
          </a:p>
          <a:p>
            <a:pPr algn="ctr">
              <a:spcBef>
                <a:spcPct val="0"/>
              </a:spcBef>
            </a:pPr>
            <a:r>
              <a:rPr lang="en-US" sz="1600">
                <a:solidFill>
                  <a:srgbClr val="000000"/>
                </a:solidFill>
                <a:latin typeface="Gotham 2"/>
              </a:rPr>
              <a:t>DETAILS</a:t>
            </a:r>
            <a:endParaRPr lang="en-US">
              <a:ea typeface="Calibri"/>
              <a:cs typeface="Calibri"/>
            </a:endParaRPr>
          </a:p>
        </p:txBody>
      </p:sp>
      <p:sp>
        <p:nvSpPr>
          <p:cNvPr id="61" name="Freeform 39">
            <a:extLst>
              <a:ext uri="{FF2B5EF4-FFF2-40B4-BE49-F238E27FC236}">
                <a16:creationId xmlns:a16="http://schemas.microsoft.com/office/drawing/2014/main" id="{A2807359-7FC3-E9C5-6A08-E95095EB76B2}"/>
              </a:ext>
            </a:extLst>
          </p:cNvPr>
          <p:cNvSpPr/>
          <p:nvPr/>
        </p:nvSpPr>
        <p:spPr>
          <a:xfrm>
            <a:off x="12269321" y="6525638"/>
            <a:ext cx="1678362" cy="1564410"/>
          </a:xfrm>
          <a:custGeom>
            <a:avLst/>
            <a:gdLst/>
            <a:ahLst/>
            <a:cxnLst/>
            <a:rect l="l" t="t" r="r" b="b"/>
            <a:pathLst>
              <a:path w="1805636" h="1805636">
                <a:moveTo>
                  <a:pt x="0" y="0"/>
                </a:moveTo>
                <a:lnTo>
                  <a:pt x="1805637" y="0"/>
                </a:lnTo>
                <a:lnTo>
                  <a:pt x="1805637"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sp>
        <p:nvSpPr>
          <p:cNvPr id="39" name="Freeform 39"/>
          <p:cNvSpPr/>
          <p:nvPr/>
        </p:nvSpPr>
        <p:spPr>
          <a:xfrm>
            <a:off x="9302438" y="6525636"/>
            <a:ext cx="1678362" cy="1564410"/>
          </a:xfrm>
          <a:custGeom>
            <a:avLst/>
            <a:gdLst/>
            <a:ahLst/>
            <a:cxnLst/>
            <a:rect l="l" t="t" r="r" b="b"/>
            <a:pathLst>
              <a:path w="1805636" h="1805636">
                <a:moveTo>
                  <a:pt x="0" y="0"/>
                </a:moveTo>
                <a:lnTo>
                  <a:pt x="1805637" y="0"/>
                </a:lnTo>
                <a:lnTo>
                  <a:pt x="1805637" y="1805636"/>
                </a:lnTo>
                <a:lnTo>
                  <a:pt x="0" y="18056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100"/>
          </a:p>
        </p:txBody>
      </p:sp>
      <p:pic>
        <p:nvPicPr>
          <p:cNvPr id="67" name="Graphic 66" descr="Camera with solid fill">
            <a:extLst>
              <a:ext uri="{FF2B5EF4-FFF2-40B4-BE49-F238E27FC236}">
                <a16:creationId xmlns:a16="http://schemas.microsoft.com/office/drawing/2014/main" id="{CC9D2F3B-763B-23B7-794F-1A80FCA0A6F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71393" y="6830992"/>
            <a:ext cx="914400" cy="914400"/>
          </a:xfrm>
          <a:prstGeom prst="rect">
            <a:avLst/>
          </a:prstGeom>
        </p:spPr>
      </p:pic>
      <p:pic>
        <p:nvPicPr>
          <p:cNvPr id="69" name="Graphic 68" descr="Open envelope with solid fill">
            <a:extLst>
              <a:ext uri="{FF2B5EF4-FFF2-40B4-BE49-F238E27FC236}">
                <a16:creationId xmlns:a16="http://schemas.microsoft.com/office/drawing/2014/main" id="{B2A5D8DA-11E8-28E7-DC6C-1E1EC1B5293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651301" y="6830436"/>
            <a:ext cx="914400" cy="914400"/>
          </a:xfrm>
          <a:prstGeom prst="rect">
            <a:avLst/>
          </a:prstGeom>
        </p:spPr>
      </p:pic>
      <p:sp>
        <p:nvSpPr>
          <p:cNvPr id="73" name="TextBox 41">
            <a:extLst>
              <a:ext uri="{FF2B5EF4-FFF2-40B4-BE49-F238E27FC236}">
                <a16:creationId xmlns:a16="http://schemas.microsoft.com/office/drawing/2014/main" id="{D2BC1FCB-A73E-7100-A494-0E1F6BE83CCF}"/>
              </a:ext>
            </a:extLst>
          </p:cNvPr>
          <p:cNvSpPr txBox="1"/>
          <p:nvPr/>
        </p:nvSpPr>
        <p:spPr>
          <a:xfrm>
            <a:off x="14846757" y="8648845"/>
            <a:ext cx="2842310" cy="984885"/>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C88(SAD) </a:t>
            </a:r>
            <a:endParaRPr lang="en-US"/>
          </a:p>
          <a:p>
            <a:pPr algn="ctr">
              <a:spcBef>
                <a:spcPct val="0"/>
              </a:spcBef>
            </a:pPr>
            <a:r>
              <a:rPr lang="en-US" sz="1600">
                <a:solidFill>
                  <a:srgbClr val="000000"/>
                </a:solidFill>
                <a:latin typeface="Gotham 2"/>
              </a:rPr>
              <a:t>PROVIDED BY THE EXPORTER OF GOODS </a:t>
            </a:r>
            <a:endParaRPr lang="en-US">
              <a:solidFill>
                <a:srgbClr val="000000"/>
              </a:solidFill>
              <a:latin typeface="Calibri"/>
              <a:ea typeface="Calibri"/>
              <a:cs typeface="Calibri"/>
            </a:endParaRPr>
          </a:p>
          <a:p>
            <a:pPr algn="ctr">
              <a:spcBef>
                <a:spcPct val="0"/>
              </a:spcBef>
            </a:pPr>
            <a:r>
              <a:rPr lang="en-US" sz="1600">
                <a:solidFill>
                  <a:srgbClr val="000000"/>
                </a:solidFill>
                <a:latin typeface="Gotham 2"/>
              </a:rPr>
              <a:t>TO UK</a:t>
            </a:r>
            <a:endParaRPr lang="en-US">
              <a:ea typeface="Calibri"/>
              <a:cs typeface="Calibri"/>
            </a:endParaRPr>
          </a:p>
        </p:txBody>
      </p:sp>
      <p:pic>
        <p:nvPicPr>
          <p:cNvPr id="74" name="Graphic 73" descr="Open envelope with solid fill">
            <a:extLst>
              <a:ext uri="{FF2B5EF4-FFF2-40B4-BE49-F238E27FC236}">
                <a16:creationId xmlns:a16="http://schemas.microsoft.com/office/drawing/2014/main" id="{17068EA1-2D5C-0C74-526C-AAF5D250252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810714" y="6832196"/>
            <a:ext cx="914400" cy="914400"/>
          </a:xfrm>
          <a:prstGeom prst="rect">
            <a:avLst/>
          </a:prstGeom>
        </p:spPr>
      </p:pic>
      <p:sp>
        <p:nvSpPr>
          <p:cNvPr id="34" name="TextBox 34"/>
          <p:cNvSpPr txBox="1"/>
          <p:nvPr/>
        </p:nvSpPr>
        <p:spPr>
          <a:xfrm>
            <a:off x="2521078" y="8656092"/>
            <a:ext cx="2716126" cy="984885"/>
          </a:xfrm>
          <a:prstGeom prst="rect">
            <a:avLst/>
          </a:prstGeom>
        </p:spPr>
        <p:txBody>
          <a:bodyPr wrap="square" lIns="0" tIns="0" rIns="0" bIns="0" rtlCol="0" anchor="t">
            <a:spAutoFit/>
          </a:bodyPr>
          <a:lstStyle/>
          <a:p>
            <a:pPr algn="ctr">
              <a:spcBef>
                <a:spcPct val="0"/>
              </a:spcBef>
            </a:pPr>
            <a:r>
              <a:rPr lang="en-US" sz="1600">
                <a:solidFill>
                  <a:srgbClr val="000000"/>
                </a:solidFill>
                <a:latin typeface="Gotham 2"/>
              </a:rPr>
              <a:t>SUPPLIERS’ INVOICE  CLEARLY SHOWING </a:t>
            </a:r>
            <a:endParaRPr lang="en-US"/>
          </a:p>
          <a:p>
            <a:pPr algn="ctr">
              <a:spcBef>
                <a:spcPct val="0"/>
              </a:spcBef>
            </a:pPr>
            <a:r>
              <a:rPr lang="en-US" sz="1600">
                <a:solidFill>
                  <a:srgbClr val="000000"/>
                </a:solidFill>
                <a:latin typeface="Gotham 2"/>
              </a:rPr>
              <a:t>ORIGIN OF GOODS</a:t>
            </a:r>
            <a:endParaRPr lang="en-US"/>
          </a:p>
        </p:txBody>
      </p:sp>
      <p:sp>
        <p:nvSpPr>
          <p:cNvPr id="6" name="TextBox 5">
            <a:extLst>
              <a:ext uri="{FF2B5EF4-FFF2-40B4-BE49-F238E27FC236}">
                <a16:creationId xmlns:a16="http://schemas.microsoft.com/office/drawing/2014/main" id="{71D83674-AE8D-DAB0-D572-BC728FC77A93}"/>
              </a:ext>
            </a:extLst>
          </p:cNvPr>
          <p:cNvSpPr txBox="1"/>
          <p:nvPr/>
        </p:nvSpPr>
        <p:spPr>
          <a:xfrm>
            <a:off x="482257" y="693477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ea typeface="Calibri"/>
                <a:cs typeface="Calibri"/>
              </a:rPr>
              <a:t>NEED TWO PIECES OF EVIDENCE FOR THESE OPTIONS</a:t>
            </a:r>
            <a:endParaRPr lang="en-GB">
              <a:solidFill>
                <a:schemeClr val="bg1"/>
              </a:solidFill>
            </a:endParaRPr>
          </a:p>
        </p:txBody>
      </p:sp>
    </p:spTree>
    <p:extLst>
      <p:ext uri="{BB962C8B-B14F-4D97-AF65-F5344CB8AC3E}">
        <p14:creationId xmlns:p14="http://schemas.microsoft.com/office/powerpoint/2010/main" val="146703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1042479" y="3199432"/>
            <a:ext cx="16512839" cy="1077218"/>
          </a:xfrm>
          <a:prstGeom prst="rect">
            <a:avLst/>
          </a:prstGeom>
        </p:spPr>
        <p:txBody>
          <a:bodyPr lIns="0" tIns="0" rIns="0" bIns="0" rtlCol="0" anchor="t">
            <a:spAutoFit/>
          </a:bodyPr>
          <a:lstStyle/>
          <a:p>
            <a:pPr>
              <a:lnSpc>
                <a:spcPts val="8400"/>
              </a:lnSpc>
            </a:pPr>
            <a:r>
              <a:rPr lang="en-US" sz="7500" dirty="0">
                <a:solidFill>
                  <a:srgbClr val="FFFFFF"/>
                </a:solidFill>
                <a:latin typeface="Anton"/>
              </a:rPr>
              <a:t>4. EVIDENCE FOR PREFERENTIAL ORIGIN</a:t>
            </a:r>
          </a:p>
        </p:txBody>
      </p:sp>
      <p:sp>
        <p:nvSpPr>
          <p:cNvPr id="3" name="TextBox 3"/>
          <p:cNvSpPr txBox="1"/>
          <p:nvPr/>
        </p:nvSpPr>
        <p:spPr>
          <a:xfrm>
            <a:off x="1042479" y="7006320"/>
            <a:ext cx="11662776" cy="2212913"/>
          </a:xfrm>
          <a:prstGeom prst="rect">
            <a:avLst/>
          </a:prstGeom>
        </p:spPr>
        <p:txBody>
          <a:bodyPr lIns="0" tIns="0" rIns="0" bIns="0" rtlCol="0" anchor="t">
            <a:spAutoFit/>
          </a:bodyPr>
          <a:lstStyle/>
          <a:p>
            <a:pPr algn="just">
              <a:lnSpc>
                <a:spcPts val="4409"/>
              </a:lnSpc>
            </a:pPr>
            <a:r>
              <a:rPr lang="en-US" sz="3150" dirty="0">
                <a:solidFill>
                  <a:srgbClr val="FFFFFF"/>
                </a:solidFill>
                <a:latin typeface="Gotham 1"/>
              </a:rPr>
              <a:t>PAULINE PUIG</a:t>
            </a:r>
            <a:endParaRPr lang="en-US" dirty="0"/>
          </a:p>
          <a:p>
            <a:pPr algn="just">
              <a:lnSpc>
                <a:spcPts val="4409"/>
              </a:lnSpc>
            </a:pPr>
            <a:r>
              <a:rPr lang="en-US" sz="3150" dirty="0">
                <a:solidFill>
                  <a:srgbClr val="FFFFFF"/>
                </a:solidFill>
                <a:latin typeface="Gotham 1"/>
              </a:rPr>
              <a:t>TRADE TEAM MANAGER - SENIOR INTERNATIONAL TRADE &amp; CUSTOMS ADVISOR</a:t>
            </a:r>
            <a:endParaRPr lang="en-US" dirty="0"/>
          </a:p>
          <a:p>
            <a:pPr algn="just">
              <a:lnSpc>
                <a:spcPts val="4409"/>
              </a:lnSpc>
            </a:pPr>
            <a:r>
              <a:rPr lang="en-US" sz="3150" dirty="0">
                <a:solidFill>
                  <a:srgbClr val="FFFFFF"/>
                </a:solidFill>
                <a:latin typeface="Gotham 1"/>
              </a:rPr>
              <a:t>GREATER MANCHESTER CHAMBER OF COMMERCE</a:t>
            </a:r>
            <a:endParaRPr lang="en-US" sz="3150" dirty="0">
              <a:solidFill>
                <a:srgbClr val="FFFFFF"/>
              </a:solidFill>
              <a:latin typeface="Gotham 1"/>
              <a:cs typeface="Gotham 1"/>
            </a:endParaRPr>
          </a:p>
        </p:txBody>
      </p:sp>
      <p:grpSp>
        <p:nvGrpSpPr>
          <p:cNvPr id="4" name="Group 4"/>
          <p:cNvGrpSpPr/>
          <p:nvPr/>
        </p:nvGrpSpPr>
        <p:grpSpPr>
          <a:xfrm>
            <a:off x="14371304" y="6412111"/>
            <a:ext cx="2460957" cy="246095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p:spPr>
          <p:txBody>
            <a:bodyPr/>
            <a:lstStyle/>
            <a:p>
              <a:endParaRPr lang="en-GB"/>
            </a:p>
          </p:txBody>
        </p:sp>
      </p:grpSp>
    </p:spTree>
    <p:extLst>
      <p:ext uri="{BB962C8B-B14F-4D97-AF65-F5344CB8AC3E}">
        <p14:creationId xmlns:p14="http://schemas.microsoft.com/office/powerpoint/2010/main" val="400659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lvl="1" algn="just">
              <a:lnSpc>
                <a:spcPts val="8400"/>
              </a:lnSpc>
              <a:defRPr/>
            </a:pPr>
            <a:r>
              <a:rPr lang="en-US" sz="7500">
                <a:solidFill>
                  <a:srgbClr val="05216C"/>
                </a:solidFill>
                <a:latin typeface="Anton"/>
              </a:rPr>
              <a:t>TRADE AGREEMENTS</a:t>
            </a:r>
            <a:endParaRPr lang="en-US">
              <a:ea typeface="+mn-ea"/>
              <a:cs typeface="+mn-cs"/>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sp>
        <p:nvSpPr>
          <p:cNvPr id="12" name="TextBox 11">
            <a:extLst>
              <a:ext uri="{FF2B5EF4-FFF2-40B4-BE49-F238E27FC236}">
                <a16:creationId xmlns:a16="http://schemas.microsoft.com/office/drawing/2014/main" id="{E82B4A37-5814-D02D-D58C-D7CB10030471}"/>
              </a:ext>
            </a:extLst>
          </p:cNvPr>
          <p:cNvSpPr txBox="1"/>
          <p:nvPr/>
        </p:nvSpPr>
        <p:spPr>
          <a:xfrm>
            <a:off x="1066800" y="2020426"/>
            <a:ext cx="16192500" cy="3935308"/>
          </a:xfrm>
          <a:prstGeom prst="rect">
            <a:avLst/>
          </a:prstGeom>
          <a:noFill/>
        </p:spPr>
        <p:txBody>
          <a:bodyPr wrap="square" lIns="91440" tIns="45720" rIns="91440" bIns="45720" anchor="t">
            <a:spAutoFit/>
          </a:bodyPr>
          <a:lstStyle/>
          <a:p>
            <a:pPr>
              <a:defRPr/>
            </a:pPr>
            <a:r>
              <a:rPr lang="en-US" sz="2400">
                <a:solidFill>
                  <a:srgbClr val="000000"/>
                </a:solidFill>
                <a:latin typeface="Gotham 1"/>
                <a:cs typeface="Calibri"/>
              </a:rPr>
              <a:t>Trade agreements set out the rules that cover trade between 2 or more countries. </a:t>
            </a:r>
            <a:endParaRPr lang="en-US">
              <a:solidFill>
                <a:srgbClr val="000000"/>
              </a:solidFill>
              <a:latin typeface="Gotham 1"/>
              <a:cs typeface="Gotham 1"/>
            </a:endParaRPr>
          </a:p>
          <a:p>
            <a:pPr>
              <a:defRPr/>
            </a:pPr>
            <a:endParaRPr lang="en-US" sz="2400">
              <a:solidFill>
                <a:srgbClr val="000000"/>
              </a:solidFill>
              <a:latin typeface="Gotham 1"/>
              <a:cs typeface="Calibri"/>
            </a:endParaRPr>
          </a:p>
          <a:p>
            <a:pPr>
              <a:defRPr/>
            </a:pPr>
            <a:r>
              <a:rPr lang="en-US" sz="2400">
                <a:solidFill>
                  <a:srgbClr val="000000"/>
                </a:solidFill>
                <a:latin typeface="Gotham 1"/>
                <a:cs typeface="Calibri"/>
              </a:rPr>
              <a:t>They aim to make trading easier between those countries. They do this by </a:t>
            </a:r>
            <a:r>
              <a:rPr lang="en-US" sz="2400">
                <a:latin typeface="Gotham 1"/>
                <a:cs typeface="Gotham 1"/>
              </a:rPr>
              <a:t>reducing</a:t>
            </a:r>
            <a:r>
              <a:rPr lang="en-US" sz="2400">
                <a:solidFill>
                  <a:srgbClr val="000000"/>
                </a:solidFill>
                <a:latin typeface="Gotham 1"/>
                <a:cs typeface="Calibri"/>
              </a:rPr>
              <a:t> the restrictions on imports and exports between them.</a:t>
            </a:r>
            <a:endParaRPr lang="en-US">
              <a:latin typeface="Gotham 1"/>
              <a:cs typeface="Gotham 1"/>
            </a:endParaRPr>
          </a:p>
          <a:p>
            <a:pPr>
              <a:defRPr/>
            </a:pPr>
            <a:endParaRPr lang="en-US" sz="2400">
              <a:solidFill>
                <a:srgbClr val="000000"/>
              </a:solidFill>
              <a:latin typeface="Gotham 1"/>
              <a:cs typeface="Calibri"/>
            </a:endParaRPr>
          </a:p>
          <a:p>
            <a:pPr>
              <a:defRPr/>
            </a:pPr>
            <a:r>
              <a:rPr lang="en-US" sz="2400">
                <a:solidFill>
                  <a:srgbClr val="000000"/>
                </a:solidFill>
                <a:latin typeface="Gotham 1"/>
                <a:cs typeface="Calibri"/>
              </a:rPr>
              <a:t>Companies will need to be aware of things such as rules of origin, reduced or zero-rate tariffs. </a:t>
            </a:r>
            <a:endParaRPr lang="en-US">
              <a:latin typeface="Gotham 1"/>
              <a:cs typeface="Gotham 1"/>
            </a:endParaRPr>
          </a:p>
          <a:p>
            <a:pPr>
              <a:defRPr/>
            </a:pPr>
            <a:endParaRPr lang="en-US" sz="2400">
              <a:solidFill>
                <a:srgbClr val="000000"/>
              </a:solidFill>
              <a:latin typeface="Gotham 1"/>
              <a:cs typeface="Calibri"/>
            </a:endParaRPr>
          </a:p>
          <a:p>
            <a:pPr marL="342900" indent="-342900">
              <a:buFont typeface="Arial"/>
              <a:buChar char="•"/>
              <a:defRPr/>
            </a:pPr>
            <a:r>
              <a:rPr lang="en-US" sz="2400">
                <a:solidFill>
                  <a:srgbClr val="000000"/>
                </a:solidFill>
                <a:latin typeface="Gotham 1"/>
                <a:cs typeface="Calibri"/>
              </a:rPr>
              <a:t>A list </a:t>
            </a:r>
            <a:r>
              <a:rPr kumimoji="0" lang="en-US" sz="2400" b="0" i="0" u="none" strike="noStrike" kern="1200" cap="none" spc="0" normalizeH="0" baseline="0" noProof="0">
                <a:ln>
                  <a:noFill/>
                </a:ln>
                <a:solidFill>
                  <a:srgbClr val="000000"/>
                </a:solidFill>
                <a:effectLst/>
                <a:uLnTx/>
                <a:uFillTx/>
                <a:latin typeface="Gotham 1"/>
                <a:cs typeface="Calibri"/>
              </a:rPr>
              <a:t>of </a:t>
            </a:r>
            <a:r>
              <a:rPr lang="en-US" sz="2400">
                <a:solidFill>
                  <a:srgbClr val="000000"/>
                </a:solidFill>
                <a:latin typeface="Gotham 1"/>
                <a:cs typeface="Calibri"/>
              </a:rPr>
              <a:t>the current UK agreements can be found </a:t>
            </a:r>
            <a:r>
              <a:rPr lang="en-US" sz="2400">
                <a:solidFill>
                  <a:srgbClr val="000000"/>
                </a:solidFill>
                <a:latin typeface="Gotham 1"/>
                <a:cs typeface="Calibri"/>
                <a:hlinkClick r:id="rId4"/>
              </a:rPr>
              <a:t>here</a:t>
            </a:r>
            <a:r>
              <a:rPr lang="en-US" sz="2400">
                <a:solidFill>
                  <a:srgbClr val="000000"/>
                </a:solidFill>
                <a:latin typeface="Gotham 1"/>
                <a:cs typeface="Calibri"/>
              </a:rPr>
              <a:t>.</a:t>
            </a:r>
            <a:endParaRPr lang="en-US">
              <a:latin typeface="Gotham 1"/>
              <a:cs typeface="Gotham 1"/>
            </a:endParaRPr>
          </a:p>
          <a:p>
            <a:pPr marL="342900" indent="-342900">
              <a:buFont typeface="Arial"/>
              <a:buChar char="•"/>
              <a:defRPr/>
            </a:pPr>
            <a:r>
              <a:rPr lang="en-US" sz="2400">
                <a:solidFill>
                  <a:srgbClr val="000000"/>
                </a:solidFill>
                <a:latin typeface="Gotham 1"/>
                <a:cs typeface="Calibri"/>
              </a:rPr>
              <a:t>Reference documents </a:t>
            </a:r>
            <a:r>
              <a:rPr kumimoji="0" lang="en-US" sz="2400" b="0" i="0" u="none" strike="noStrike" kern="1200" cap="none" spc="0" normalizeH="0" baseline="0" noProof="0">
                <a:ln>
                  <a:noFill/>
                </a:ln>
                <a:solidFill>
                  <a:srgbClr val="000000"/>
                </a:solidFill>
                <a:effectLst/>
                <a:uLnTx/>
                <a:uFillTx/>
                <a:latin typeface="Gotham 1"/>
                <a:cs typeface="Calibri"/>
              </a:rPr>
              <a:t>for </a:t>
            </a:r>
            <a:r>
              <a:rPr lang="en-US" sz="2400">
                <a:solidFill>
                  <a:srgbClr val="000000"/>
                </a:solidFill>
                <a:latin typeface="Gotham 1"/>
                <a:cs typeface="Calibri"/>
              </a:rPr>
              <a:t>each agreement can be found </a:t>
            </a:r>
            <a:r>
              <a:rPr lang="en-US" sz="2400">
                <a:solidFill>
                  <a:srgbClr val="000000"/>
                </a:solidFill>
                <a:latin typeface="Gotham 1"/>
                <a:cs typeface="Calibri"/>
                <a:hlinkClick r:id="rId5"/>
              </a:rPr>
              <a:t>here</a:t>
            </a:r>
            <a:r>
              <a:rPr kumimoji="0" lang="en-US" sz="2400" b="0" i="0" u="none" strike="noStrike" kern="1200" cap="none" spc="0" normalizeH="0" baseline="0" noProof="0">
                <a:ln>
                  <a:noFill/>
                </a:ln>
                <a:solidFill>
                  <a:srgbClr val="000000"/>
                </a:solidFill>
                <a:effectLst/>
                <a:uLnTx/>
                <a:uFillTx/>
                <a:latin typeface="Gotham 1"/>
                <a:cs typeface="Calibri"/>
              </a:rPr>
              <a:t>.</a:t>
            </a:r>
            <a:endParaRPr lang="en-US" sz="2400">
              <a:latin typeface="Gotham 1"/>
              <a:cs typeface="Calibri"/>
            </a:endParaRPr>
          </a:p>
          <a:p>
            <a:pPr marL="0" marR="0" lvl="0" indent="0" algn="l" defTabSz="914400">
              <a:lnSpc>
                <a:spcPts val="4480"/>
              </a:lnSpc>
              <a:spcBef>
                <a:spcPts val="0"/>
              </a:spcBef>
              <a:spcAft>
                <a:spcPts val="0"/>
              </a:spcAft>
              <a:buClrTx/>
              <a:buSzTx/>
              <a:buFontTx/>
              <a:buNone/>
              <a:tabLst/>
              <a:defRPr/>
            </a:pPr>
            <a:endParaRPr lang="en-US" sz="2800" b="0" i="0" u="none" strike="noStrike" kern="1200" cap="none" spc="0" normalizeH="0" baseline="0" noProof="0">
              <a:ln>
                <a:noFill/>
              </a:ln>
              <a:solidFill>
                <a:srgbClr val="000000"/>
              </a:solidFill>
              <a:effectLst/>
              <a:uLnTx/>
              <a:uFillTx/>
              <a:latin typeface="Gotham 1"/>
              <a:cs typeface="Gotham 1"/>
            </a:endParaRPr>
          </a:p>
        </p:txBody>
      </p:sp>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descr="A close up of a white background&#10;&#10;Description automatically generated">
            <a:extLst>
              <a:ext uri="{FF2B5EF4-FFF2-40B4-BE49-F238E27FC236}">
                <a16:creationId xmlns:a16="http://schemas.microsoft.com/office/drawing/2014/main" id="{CF9512C1-CFE0-E1D1-B3F7-458144FB8730}"/>
              </a:ext>
            </a:extLst>
          </p:cNvPr>
          <p:cNvPicPr>
            <a:picLocks noChangeAspect="1"/>
          </p:cNvPicPr>
          <p:nvPr/>
        </p:nvPicPr>
        <p:blipFill>
          <a:blip r:embed="rId7"/>
          <a:stretch>
            <a:fillRect/>
          </a:stretch>
        </p:blipFill>
        <p:spPr>
          <a:xfrm>
            <a:off x="1064279" y="6427694"/>
            <a:ext cx="8074398" cy="2457450"/>
          </a:xfrm>
          <a:prstGeom prst="rect">
            <a:avLst/>
          </a:prstGeom>
          <a:ln>
            <a:noFill/>
          </a:ln>
          <a:effectLst>
            <a:outerShdw blurRad="292100" dist="139700" dir="2700000" algn="tl" rotWithShape="0">
              <a:srgbClr val="333333">
                <a:alpha val="65000"/>
              </a:srgbClr>
            </a:outerShdw>
          </a:effectLst>
        </p:spPr>
      </p:pic>
      <p:pic>
        <p:nvPicPr>
          <p:cNvPr id="3" name="Picture 2" descr="A screenshot of a computer&#10;&#10;Description automatically generated">
            <a:extLst>
              <a:ext uri="{FF2B5EF4-FFF2-40B4-BE49-F238E27FC236}">
                <a16:creationId xmlns:a16="http://schemas.microsoft.com/office/drawing/2014/main" id="{59E5445F-4221-7091-FD9E-52B569972AEE}"/>
              </a:ext>
            </a:extLst>
          </p:cNvPr>
          <p:cNvPicPr>
            <a:picLocks noChangeAspect="1"/>
          </p:cNvPicPr>
          <p:nvPr/>
        </p:nvPicPr>
        <p:blipFill>
          <a:blip r:embed="rId8"/>
          <a:stretch>
            <a:fillRect/>
          </a:stretch>
        </p:blipFill>
        <p:spPr>
          <a:xfrm>
            <a:off x="10082213" y="5898496"/>
            <a:ext cx="6544795" cy="3532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683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lvl="1" algn="just">
              <a:lnSpc>
                <a:spcPts val="8400"/>
              </a:lnSpc>
              <a:defRPr/>
            </a:pPr>
            <a:r>
              <a:rPr lang="en-US" sz="7500">
                <a:solidFill>
                  <a:srgbClr val="05216C"/>
                </a:solidFill>
                <a:latin typeface="Anton"/>
              </a:rPr>
              <a:t>TRADE AGREEMENTS</a:t>
            </a:r>
            <a:endParaRPr lang="en-US">
              <a:ea typeface="+mn-ea"/>
              <a:cs typeface="+mn-cs"/>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sp>
        <p:nvSpPr>
          <p:cNvPr id="12" name="TextBox 11">
            <a:extLst>
              <a:ext uri="{FF2B5EF4-FFF2-40B4-BE49-F238E27FC236}">
                <a16:creationId xmlns:a16="http://schemas.microsoft.com/office/drawing/2014/main" id="{E82B4A37-5814-D02D-D58C-D7CB10030471}"/>
              </a:ext>
            </a:extLst>
          </p:cNvPr>
          <p:cNvSpPr txBox="1"/>
          <p:nvPr/>
        </p:nvSpPr>
        <p:spPr>
          <a:xfrm>
            <a:off x="1201271" y="5634323"/>
            <a:ext cx="16192500" cy="2308324"/>
          </a:xfrm>
          <a:prstGeom prst="rect">
            <a:avLst/>
          </a:prstGeom>
          <a:noFill/>
        </p:spPr>
        <p:txBody>
          <a:bodyPr wrap="square" lIns="91440" tIns="45720" rIns="91440" bIns="45720" anchor="t">
            <a:spAutoFit/>
          </a:bodyPr>
          <a:lstStyle/>
          <a:p>
            <a:pPr>
              <a:defRPr/>
            </a:pPr>
            <a:r>
              <a:rPr lang="en-US" sz="2400" dirty="0">
                <a:solidFill>
                  <a:srgbClr val="000000"/>
                </a:solidFill>
                <a:latin typeface="Gotham 1"/>
                <a:cs typeface="Calibri"/>
              </a:rPr>
              <a:t>The evidence required will also vary based on the Trade Agreement and can include:</a:t>
            </a:r>
          </a:p>
          <a:p>
            <a:pPr>
              <a:defRPr/>
            </a:pPr>
            <a:endParaRPr lang="en-US" sz="2400" dirty="0">
              <a:latin typeface="Gotham 1"/>
              <a:cs typeface="Calibri"/>
            </a:endParaRPr>
          </a:p>
          <a:p>
            <a:pPr marL="800100" lvl="1" indent="-342900">
              <a:buFont typeface="Courier New"/>
              <a:buChar char="o"/>
              <a:defRPr/>
            </a:pPr>
            <a:r>
              <a:rPr lang="en-US" sz="2400" dirty="0">
                <a:latin typeface="Gotham 1"/>
                <a:cs typeface="Calibri"/>
              </a:rPr>
              <a:t>EUR1 document </a:t>
            </a:r>
          </a:p>
          <a:p>
            <a:pPr marL="800100" lvl="1" indent="-342900">
              <a:buFont typeface="Courier New"/>
              <a:buChar char="o"/>
              <a:defRPr/>
            </a:pPr>
            <a:r>
              <a:rPr lang="en-US" sz="2400" dirty="0">
                <a:latin typeface="Gotham 1"/>
                <a:cs typeface="Calibri"/>
              </a:rPr>
              <a:t>Approved Exporter Status </a:t>
            </a:r>
          </a:p>
          <a:p>
            <a:pPr marL="800100" lvl="1" indent="-342900">
              <a:buFont typeface="Courier New"/>
              <a:buChar char="o"/>
              <a:defRPr/>
            </a:pPr>
            <a:r>
              <a:rPr lang="en-US" sz="2400" dirty="0">
                <a:latin typeface="Gotham 1"/>
                <a:cs typeface="Calibri"/>
              </a:rPr>
              <a:t>Statement of Origin on Commercial Invoice</a:t>
            </a:r>
          </a:p>
          <a:p>
            <a:pPr marL="800100" lvl="1" indent="-342900">
              <a:buFont typeface="Courier New"/>
              <a:buChar char="o"/>
              <a:defRPr/>
            </a:pPr>
            <a:r>
              <a:rPr lang="en-US" sz="2400" dirty="0">
                <a:latin typeface="Gotham 1"/>
                <a:cs typeface="Calibri"/>
              </a:rPr>
              <a:t>Etc.</a:t>
            </a:r>
          </a:p>
        </p:txBody>
      </p:sp>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9F3A882A-C6E8-0CED-A2F8-3CC75A171F93}"/>
              </a:ext>
            </a:extLst>
          </p:cNvPr>
          <p:cNvSpPr txBox="1"/>
          <p:nvPr/>
        </p:nvSpPr>
        <p:spPr>
          <a:xfrm>
            <a:off x="1201270" y="2457455"/>
            <a:ext cx="16192500" cy="2677656"/>
          </a:xfrm>
          <a:prstGeom prst="rect">
            <a:avLst/>
          </a:prstGeom>
          <a:noFill/>
        </p:spPr>
        <p:txBody>
          <a:bodyPr wrap="square" lIns="91440" tIns="45720" rIns="91440" bIns="45720" anchor="t">
            <a:spAutoFit/>
          </a:bodyPr>
          <a:lstStyle/>
          <a:p>
            <a:pPr>
              <a:defRPr/>
            </a:pPr>
            <a:r>
              <a:rPr lang="en-US" sz="2400" dirty="0">
                <a:solidFill>
                  <a:srgbClr val="000000"/>
                </a:solidFill>
                <a:latin typeface="Gotham 1"/>
                <a:cs typeface="Calibri"/>
              </a:rPr>
              <a:t>Whether your goods qualify as UK Preferential Origin will depend on the rules set out in the agreement, some rules include:</a:t>
            </a:r>
          </a:p>
          <a:p>
            <a:pPr>
              <a:defRPr/>
            </a:pPr>
            <a:endParaRPr lang="en-US" sz="2400" b="0" i="0" u="none" strike="noStrike" kern="1200" cap="none" spc="0" normalizeH="0" baseline="0" noProof="0" dirty="0">
              <a:ln>
                <a:noFill/>
              </a:ln>
              <a:solidFill>
                <a:srgbClr val="000000"/>
              </a:solidFill>
              <a:effectLst/>
              <a:uLnTx/>
              <a:uFillTx/>
              <a:latin typeface="Gotham 1"/>
              <a:cs typeface="Calibri"/>
            </a:endParaRPr>
          </a:p>
          <a:p>
            <a:pPr marL="800100" lvl="1" indent="-342900">
              <a:buFont typeface="Courier New"/>
              <a:buChar char="o"/>
              <a:defRPr/>
            </a:pPr>
            <a:r>
              <a:rPr lang="en-US" sz="2400" dirty="0">
                <a:solidFill>
                  <a:srgbClr val="000000"/>
                </a:solidFill>
                <a:latin typeface="Gotham 1"/>
                <a:cs typeface="Calibri"/>
              </a:rPr>
              <a:t>Change of Tariff Classification </a:t>
            </a:r>
          </a:p>
          <a:p>
            <a:pPr marL="800100" lvl="1" indent="-342900">
              <a:buFont typeface="Courier New"/>
              <a:buChar char="o"/>
              <a:defRPr/>
            </a:pPr>
            <a:r>
              <a:rPr lang="en-US" sz="2400" dirty="0">
                <a:solidFill>
                  <a:srgbClr val="000000"/>
                </a:solidFill>
                <a:latin typeface="Gotham 1"/>
                <a:cs typeface="Calibri"/>
              </a:rPr>
              <a:t>Maximum Non-Originating Material Rules </a:t>
            </a:r>
          </a:p>
          <a:p>
            <a:pPr marL="800100" lvl="1" indent="-342900">
              <a:buFont typeface="Courier New"/>
              <a:buChar char="o"/>
              <a:defRPr/>
            </a:pPr>
            <a:r>
              <a:rPr lang="en-US" sz="2400" dirty="0">
                <a:solidFill>
                  <a:srgbClr val="000000"/>
                </a:solidFill>
                <a:latin typeface="Gotham 1"/>
                <a:cs typeface="Calibri"/>
              </a:rPr>
              <a:t>Specific Processes </a:t>
            </a:r>
          </a:p>
          <a:p>
            <a:pPr marL="800100" lvl="1" indent="-342900">
              <a:buFont typeface="Courier New"/>
              <a:buChar char="o"/>
              <a:defRPr/>
            </a:pPr>
            <a:r>
              <a:rPr lang="en-US" sz="2400" dirty="0">
                <a:solidFill>
                  <a:srgbClr val="000000"/>
                </a:solidFill>
                <a:latin typeface="Gotham 1"/>
                <a:cs typeface="Calibri"/>
              </a:rPr>
              <a:t>Regional Value Content, etc.</a:t>
            </a:r>
          </a:p>
        </p:txBody>
      </p:sp>
    </p:spTree>
    <p:extLst>
      <p:ext uri="{BB962C8B-B14F-4D97-AF65-F5344CB8AC3E}">
        <p14:creationId xmlns:p14="http://schemas.microsoft.com/office/powerpoint/2010/main" val="17211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lvl="1" algn="just">
              <a:lnSpc>
                <a:spcPts val="8400"/>
              </a:lnSpc>
              <a:defRPr/>
            </a:pPr>
            <a:r>
              <a:rPr lang="en-US" sz="7500">
                <a:solidFill>
                  <a:srgbClr val="05216C"/>
                </a:solidFill>
                <a:latin typeface="Anton"/>
              </a:rPr>
              <a:t>TRADE AGREEMENTS </a:t>
            </a:r>
            <a:r>
              <a:rPr lang="en-US" sz="7500">
                <a:solidFill>
                  <a:srgbClr val="05216C"/>
                </a:solidFill>
                <a:latin typeface="Anton"/>
                <a:cs typeface="Calibri"/>
              </a:rPr>
              <a:t>– Example</a:t>
            </a:r>
            <a:endParaRPr lang="en-US">
              <a:cs typeface="Calibri"/>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53A3AB99-6639-3126-AF65-86C9749CD7E5}"/>
              </a:ext>
            </a:extLst>
          </p:cNvPr>
          <p:cNvSpPr txBox="1"/>
          <p:nvPr/>
        </p:nvSpPr>
        <p:spPr>
          <a:xfrm>
            <a:off x="9788337" y="3657127"/>
            <a:ext cx="8241926" cy="3724096"/>
          </a:xfrm>
          <a:prstGeom prst="rect">
            <a:avLst/>
          </a:prstGeom>
          <a:noFill/>
        </p:spPr>
        <p:txBody>
          <a:bodyPr wrap="square" lIns="91440" tIns="45720" rIns="91440" bIns="45720" anchor="t">
            <a:spAutoFit/>
          </a:bodyPr>
          <a:lstStyle/>
          <a:p>
            <a:pPr>
              <a:defRPr/>
            </a:pPr>
            <a:r>
              <a:rPr lang="en-US" sz="2400" dirty="0">
                <a:solidFill>
                  <a:srgbClr val="000000"/>
                </a:solidFill>
                <a:latin typeface="Gotham 1"/>
                <a:cs typeface="Gotham 1"/>
              </a:rPr>
              <a:t>For goods classified </a:t>
            </a:r>
            <a:r>
              <a:rPr lang="en-US" sz="2400" b="1" dirty="0">
                <a:solidFill>
                  <a:srgbClr val="000000"/>
                </a:solidFill>
                <a:latin typeface="Gotham 1"/>
                <a:cs typeface="Gotham 1"/>
              </a:rPr>
              <a:t>8538100000,</a:t>
            </a:r>
            <a:r>
              <a:rPr lang="en-US" sz="2400" dirty="0">
                <a:solidFill>
                  <a:srgbClr val="000000"/>
                </a:solidFill>
                <a:latin typeface="Gotham 1"/>
                <a:cs typeface="Gotham 1"/>
              </a:rPr>
              <a:t> goods can only be of UK </a:t>
            </a:r>
            <a:r>
              <a:rPr lang="en-US" sz="2400" b="1" dirty="0">
                <a:solidFill>
                  <a:srgbClr val="000000"/>
                </a:solidFill>
                <a:latin typeface="Gotham 1"/>
                <a:cs typeface="Gotham 1"/>
              </a:rPr>
              <a:t>preferential</a:t>
            </a:r>
            <a:r>
              <a:rPr lang="en-US" sz="2400" dirty="0">
                <a:solidFill>
                  <a:srgbClr val="000000"/>
                </a:solidFill>
                <a:latin typeface="Gotham 1"/>
                <a:cs typeface="Gotham 1"/>
              </a:rPr>
              <a:t> origin as part of the FTA with the EU if:</a:t>
            </a:r>
            <a:endParaRPr lang="en-US" sz="2400" dirty="0">
              <a:latin typeface="Gotham 1"/>
              <a:cs typeface="Gotham 1"/>
            </a:endParaRPr>
          </a:p>
          <a:p>
            <a:pPr>
              <a:defRPr/>
            </a:pPr>
            <a:endParaRPr lang="en-US" sz="2400" dirty="0">
              <a:solidFill>
                <a:srgbClr val="000000"/>
              </a:solidFill>
              <a:latin typeface="Gotham 1"/>
              <a:cs typeface="Gotham 1"/>
            </a:endParaRPr>
          </a:p>
          <a:p>
            <a:pPr>
              <a:defRPr/>
            </a:pPr>
            <a:r>
              <a:rPr lang="en-US" sz="2400" dirty="0">
                <a:solidFill>
                  <a:srgbClr val="000000"/>
                </a:solidFill>
                <a:latin typeface="Gotham 1"/>
                <a:cs typeface="Gotham 1"/>
              </a:rPr>
              <a:t>•Items used to manufacture the final products were imported under a Chapter Heading other than </a:t>
            </a:r>
            <a:r>
              <a:rPr lang="en-US" sz="2400" u="sng" dirty="0">
                <a:solidFill>
                  <a:srgbClr val="000000"/>
                </a:solidFill>
                <a:latin typeface="Gotham 1"/>
                <a:cs typeface="Gotham 1"/>
              </a:rPr>
              <a:t>8538</a:t>
            </a:r>
            <a:endParaRPr lang="en-US" sz="2400" dirty="0">
              <a:latin typeface="Gotham 1"/>
              <a:cs typeface="Gotham 1"/>
            </a:endParaRPr>
          </a:p>
          <a:p>
            <a:pPr>
              <a:defRPr/>
            </a:pPr>
            <a:endParaRPr lang="en-US" sz="2400" u="sng" dirty="0">
              <a:solidFill>
                <a:srgbClr val="000000"/>
              </a:solidFill>
              <a:latin typeface="Gotham 1"/>
              <a:cs typeface="Gotham 1"/>
            </a:endParaRPr>
          </a:p>
          <a:p>
            <a:pPr>
              <a:defRPr/>
            </a:pPr>
            <a:r>
              <a:rPr lang="en-US" sz="2400" dirty="0">
                <a:solidFill>
                  <a:srgbClr val="000000"/>
                </a:solidFill>
                <a:latin typeface="Gotham 1"/>
                <a:cs typeface="Gotham 1"/>
              </a:rPr>
              <a:t>•The value of the non-originating materials amount to </a:t>
            </a:r>
            <a:r>
              <a:rPr lang="en-US" sz="2400" u="sng" dirty="0">
                <a:solidFill>
                  <a:srgbClr val="000000"/>
                </a:solidFill>
                <a:latin typeface="Gotham 1"/>
                <a:cs typeface="Gotham 1"/>
              </a:rPr>
              <a:t>maximum 50% of the EXW value</a:t>
            </a:r>
            <a:r>
              <a:rPr lang="en-US" sz="2400" dirty="0">
                <a:solidFill>
                  <a:srgbClr val="000000"/>
                </a:solidFill>
                <a:latin typeface="Gotham 1"/>
                <a:cs typeface="Gotham 1"/>
              </a:rPr>
              <a:t> of the goods.</a:t>
            </a:r>
            <a:endParaRPr lang="en-US" sz="2400" dirty="0">
              <a:latin typeface="Gotham 1"/>
              <a:cs typeface="Gotham 1"/>
            </a:endParaRPr>
          </a:p>
          <a:p>
            <a:pPr>
              <a:defRPr/>
            </a:pPr>
            <a:endParaRPr lang="en-US" sz="2000" dirty="0">
              <a:solidFill>
                <a:srgbClr val="000000"/>
              </a:solidFill>
              <a:latin typeface="Gotham 1"/>
              <a:cs typeface="Gotham 1"/>
            </a:endParaRPr>
          </a:p>
        </p:txBody>
      </p:sp>
      <p:pic>
        <p:nvPicPr>
          <p:cNvPr id="9" name="Picture 8" descr="A white rectangle with black text&#10;&#10;Description automatically generated">
            <a:extLst>
              <a:ext uri="{FF2B5EF4-FFF2-40B4-BE49-F238E27FC236}">
                <a16:creationId xmlns:a16="http://schemas.microsoft.com/office/drawing/2014/main" id="{98565CDB-D66E-BAC1-3B94-44145352D589}"/>
              </a:ext>
            </a:extLst>
          </p:cNvPr>
          <p:cNvPicPr>
            <a:picLocks noChangeAspect="1"/>
          </p:cNvPicPr>
          <p:nvPr/>
        </p:nvPicPr>
        <p:blipFill>
          <a:blip r:embed="rId5"/>
          <a:stretch>
            <a:fillRect/>
          </a:stretch>
        </p:blipFill>
        <p:spPr>
          <a:xfrm>
            <a:off x="-1121" y="3934946"/>
            <a:ext cx="10020300" cy="2686050"/>
          </a:xfrm>
          <a:prstGeom prst="rect">
            <a:avLst/>
          </a:prstGeom>
        </p:spPr>
      </p:pic>
    </p:spTree>
    <p:extLst>
      <p:ext uri="{BB962C8B-B14F-4D97-AF65-F5344CB8AC3E}">
        <p14:creationId xmlns:p14="http://schemas.microsoft.com/office/powerpoint/2010/main" val="204306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lvl="1" algn="just">
              <a:lnSpc>
                <a:spcPts val="8400"/>
              </a:lnSpc>
              <a:defRPr/>
            </a:pPr>
            <a:r>
              <a:rPr lang="en-US" sz="7500">
                <a:solidFill>
                  <a:srgbClr val="05216C"/>
                </a:solidFill>
                <a:latin typeface="Anton"/>
              </a:rPr>
              <a:t>EUR1</a:t>
            </a:r>
            <a:endParaRPr lang="en-US"/>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descr="A close-up of a document&#10;&#10;Description automatically generated">
            <a:extLst>
              <a:ext uri="{FF2B5EF4-FFF2-40B4-BE49-F238E27FC236}">
                <a16:creationId xmlns:a16="http://schemas.microsoft.com/office/drawing/2014/main" id="{19A99E45-0D35-21E9-9B96-87B04F2C0556}"/>
              </a:ext>
            </a:extLst>
          </p:cNvPr>
          <p:cNvPicPr>
            <a:picLocks noChangeAspect="1"/>
          </p:cNvPicPr>
          <p:nvPr/>
        </p:nvPicPr>
        <p:blipFill>
          <a:blip r:embed="rId5"/>
          <a:stretch>
            <a:fillRect/>
          </a:stretch>
        </p:blipFill>
        <p:spPr>
          <a:xfrm>
            <a:off x="1099578" y="2020980"/>
            <a:ext cx="5095875" cy="721995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CA47BE2-695F-DB82-5152-86F42C287759}"/>
              </a:ext>
            </a:extLst>
          </p:cNvPr>
          <p:cNvSpPr txBox="1"/>
          <p:nvPr/>
        </p:nvSpPr>
        <p:spPr>
          <a:xfrm>
            <a:off x="6949888" y="2339794"/>
            <a:ext cx="11116234" cy="7355860"/>
          </a:xfrm>
          <a:prstGeom prst="rect">
            <a:avLst/>
          </a:prstGeom>
          <a:noFill/>
        </p:spPr>
        <p:txBody>
          <a:bodyPr wrap="square" lIns="91440" tIns="45720" rIns="91440" bIns="45720" anchor="t">
            <a:spAutoFit/>
          </a:bodyPr>
          <a:lstStyle/>
          <a:p>
            <a:pPr>
              <a:defRPr/>
            </a:pPr>
            <a:r>
              <a:rPr lang="en-US" sz="2400" u="sng">
                <a:solidFill>
                  <a:srgbClr val="000000"/>
                </a:solidFill>
                <a:latin typeface="Gotham 1"/>
                <a:cs typeface="Calibri"/>
              </a:rPr>
              <a:t>Preference</a:t>
            </a:r>
            <a:r>
              <a:rPr lang="en-US" sz="2400">
                <a:solidFill>
                  <a:srgbClr val="000000"/>
                </a:solidFill>
                <a:latin typeface="Gotham 1"/>
                <a:cs typeface="Calibri"/>
              </a:rPr>
              <a:t> documents, also known as “movement certificates”.</a:t>
            </a:r>
            <a:endParaRPr lang="en-US" sz="2400">
              <a:latin typeface="Gotham 1"/>
              <a:cs typeface="Calibri"/>
            </a:endParaRPr>
          </a:p>
          <a:p>
            <a:pPr>
              <a:defRPr/>
            </a:pPr>
            <a:endParaRPr lang="en-US" sz="2400">
              <a:solidFill>
                <a:srgbClr val="000000"/>
              </a:solidFill>
              <a:latin typeface="Gotham 1"/>
              <a:cs typeface="Calibri"/>
            </a:endParaRPr>
          </a:p>
          <a:p>
            <a:pPr>
              <a:defRPr/>
            </a:pPr>
            <a:r>
              <a:rPr lang="en-US" sz="2400">
                <a:solidFill>
                  <a:srgbClr val="000000"/>
                </a:solidFill>
                <a:latin typeface="Gotham 1"/>
                <a:cs typeface="Calibri"/>
              </a:rPr>
              <a:t>Currently accepted in about 70 countries around the world with Trade Agreement with the UK (</a:t>
            </a:r>
            <a:r>
              <a:rPr lang="en-US" sz="2400" err="1">
                <a:solidFill>
                  <a:srgbClr val="000000"/>
                </a:solidFill>
                <a:latin typeface="Gotham 1"/>
                <a:cs typeface="Calibri"/>
              </a:rPr>
              <a:t>Eg.</a:t>
            </a:r>
            <a:r>
              <a:rPr lang="en-US" sz="2400">
                <a:solidFill>
                  <a:srgbClr val="000000"/>
                </a:solidFill>
                <a:latin typeface="Gotham 1"/>
                <a:cs typeface="Calibri"/>
              </a:rPr>
              <a:t> Serbia, South Africa, Chile, etc.)</a:t>
            </a:r>
          </a:p>
          <a:p>
            <a:pPr>
              <a:defRPr/>
            </a:pPr>
            <a:endParaRPr lang="en-US" sz="2400">
              <a:solidFill>
                <a:srgbClr val="000000"/>
              </a:solidFill>
              <a:latin typeface="Gotham 1"/>
              <a:cs typeface="Calibri"/>
            </a:endParaRPr>
          </a:p>
          <a:p>
            <a:pPr>
              <a:defRPr/>
            </a:pPr>
            <a:r>
              <a:rPr lang="en-US" sz="2400" b="1">
                <a:solidFill>
                  <a:srgbClr val="000000"/>
                </a:solidFill>
                <a:latin typeface="Gotham 1"/>
                <a:cs typeface="Calibri"/>
              </a:rPr>
              <a:t>Evidence</a:t>
            </a:r>
            <a:r>
              <a:rPr lang="en-US" sz="2400">
                <a:solidFill>
                  <a:srgbClr val="000000"/>
                </a:solidFill>
                <a:latin typeface="Gotham 1"/>
                <a:cs typeface="Calibri"/>
              </a:rPr>
              <a:t>: </a:t>
            </a:r>
          </a:p>
          <a:p>
            <a:pPr>
              <a:defRPr/>
            </a:pPr>
            <a:endParaRPr lang="en-US" sz="2400">
              <a:solidFill>
                <a:srgbClr val="000000"/>
              </a:solidFill>
              <a:latin typeface="Gotham 1"/>
              <a:cs typeface="Calibri"/>
            </a:endParaRPr>
          </a:p>
          <a:p>
            <a:pPr>
              <a:defRPr/>
            </a:pPr>
            <a:r>
              <a:rPr lang="en-US" sz="2400">
                <a:solidFill>
                  <a:srgbClr val="000000"/>
                </a:solidFill>
                <a:latin typeface="Gotham 1"/>
                <a:cs typeface="Calibri"/>
              </a:rPr>
              <a:t>No evidence required to be provided to the Chamber of Commerce when applying. However, you must hold evidence in your files should these be requested by HMRC or foreign customs such as:</a:t>
            </a:r>
          </a:p>
          <a:p>
            <a:pPr>
              <a:defRPr/>
            </a:pPr>
            <a:endParaRPr lang="en-US" sz="2400">
              <a:solidFill>
                <a:srgbClr val="000000"/>
              </a:solidFill>
              <a:latin typeface="Gotham 1"/>
              <a:cs typeface="Calibri"/>
            </a:endParaRPr>
          </a:p>
          <a:p>
            <a:pPr marL="800100" lvl="1" indent="-342900">
              <a:buFont typeface="Courier New"/>
              <a:buChar char="o"/>
              <a:defRPr/>
            </a:pPr>
            <a:r>
              <a:rPr lang="en-US" sz="2400">
                <a:solidFill>
                  <a:srgbClr val="000000"/>
                </a:solidFill>
                <a:latin typeface="Gotham 1"/>
                <a:cs typeface="Calibri"/>
              </a:rPr>
              <a:t>Production Records (</a:t>
            </a:r>
            <a:r>
              <a:rPr lang="en-US" sz="2400" err="1">
                <a:solidFill>
                  <a:srgbClr val="000000"/>
                </a:solidFill>
                <a:latin typeface="Gotham 1"/>
                <a:cs typeface="Calibri"/>
              </a:rPr>
              <a:t>eg.</a:t>
            </a:r>
            <a:r>
              <a:rPr lang="en-US" sz="2400">
                <a:solidFill>
                  <a:srgbClr val="000000"/>
                </a:solidFill>
                <a:latin typeface="Gotham 1"/>
                <a:cs typeface="Calibri"/>
              </a:rPr>
              <a:t> Bill of Materials)</a:t>
            </a:r>
          </a:p>
          <a:p>
            <a:pPr marL="800100" lvl="1" indent="-342900">
              <a:buFont typeface="Courier New"/>
              <a:buChar char="o"/>
              <a:defRPr/>
            </a:pPr>
            <a:r>
              <a:rPr lang="en-US" sz="2400">
                <a:solidFill>
                  <a:srgbClr val="000000"/>
                </a:solidFill>
                <a:latin typeface="Gotham 1"/>
                <a:cs typeface="Calibri"/>
              </a:rPr>
              <a:t>Invoices from supplier/manufacturers </a:t>
            </a:r>
          </a:p>
          <a:p>
            <a:pPr marL="800100" lvl="1" indent="-342900">
              <a:buFont typeface="Courier New"/>
              <a:buChar char="o"/>
              <a:defRPr/>
            </a:pPr>
            <a:r>
              <a:rPr lang="en-US" sz="2400">
                <a:solidFill>
                  <a:srgbClr val="000000"/>
                </a:solidFill>
                <a:latin typeface="Gotham 1"/>
                <a:cs typeface="Calibri"/>
              </a:rPr>
              <a:t>Accounting Details </a:t>
            </a:r>
          </a:p>
          <a:p>
            <a:pPr marL="800100" lvl="1" indent="-342900">
              <a:buFont typeface="Courier New"/>
              <a:buChar char="o"/>
              <a:defRPr/>
            </a:pPr>
            <a:r>
              <a:rPr lang="en-US" sz="2400">
                <a:solidFill>
                  <a:srgbClr val="000000"/>
                </a:solidFill>
                <a:latin typeface="Gotham 1"/>
                <a:cs typeface="Calibri"/>
              </a:rPr>
              <a:t>Supplier's Declaration</a:t>
            </a:r>
          </a:p>
          <a:p>
            <a:pPr>
              <a:defRPr/>
            </a:pPr>
            <a:endParaRPr lang="en-US" sz="2400">
              <a:solidFill>
                <a:srgbClr val="000000"/>
              </a:solidFill>
              <a:latin typeface="Gotham 1"/>
              <a:cs typeface="Calibri"/>
            </a:endParaRPr>
          </a:p>
          <a:p>
            <a:pPr>
              <a:defRPr/>
            </a:pPr>
            <a:endParaRPr lang="en-US" sz="2400">
              <a:solidFill>
                <a:srgbClr val="000000"/>
              </a:solidFill>
              <a:latin typeface="Gotham 1"/>
              <a:cs typeface="Calibri"/>
            </a:endParaRPr>
          </a:p>
          <a:p>
            <a:pPr>
              <a:defRPr/>
            </a:pPr>
            <a:endParaRPr lang="en-US" sz="2000">
              <a:solidFill>
                <a:srgbClr val="000000"/>
              </a:solidFill>
              <a:latin typeface="Calibri"/>
              <a:cs typeface="Calibri"/>
            </a:endParaRPr>
          </a:p>
          <a:p>
            <a:pPr>
              <a:defRPr/>
            </a:pPr>
            <a:endParaRPr lang="en-US" sz="2400">
              <a:solidFill>
                <a:srgbClr val="000000"/>
              </a:solidFill>
              <a:latin typeface="Gotham 1"/>
              <a:cs typeface="Gotham 1"/>
            </a:endParaRPr>
          </a:p>
          <a:p>
            <a:pPr>
              <a:defRPr/>
            </a:pPr>
            <a:endParaRPr lang="en-US" sz="2000">
              <a:solidFill>
                <a:srgbClr val="000000"/>
              </a:solidFill>
              <a:latin typeface="Gotham 1"/>
              <a:cs typeface="Gotham 1"/>
            </a:endParaRPr>
          </a:p>
        </p:txBody>
      </p:sp>
    </p:spTree>
    <p:extLst>
      <p:ext uri="{BB962C8B-B14F-4D97-AF65-F5344CB8AC3E}">
        <p14:creationId xmlns:p14="http://schemas.microsoft.com/office/powerpoint/2010/main" val="68389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lvl="1" algn="just">
              <a:lnSpc>
                <a:spcPts val="8400"/>
              </a:lnSpc>
              <a:defRPr/>
            </a:pPr>
            <a:r>
              <a:rPr lang="en-US" sz="7500">
                <a:solidFill>
                  <a:srgbClr val="05216C"/>
                </a:solidFill>
                <a:latin typeface="Anton"/>
              </a:rPr>
              <a:t>APPROVED EXPORTER STATUS</a:t>
            </a:r>
            <a:endParaRPr lang="en-US"/>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9CA47BE2-695F-DB82-5152-86F42C287759}"/>
              </a:ext>
            </a:extLst>
          </p:cNvPr>
          <p:cNvSpPr txBox="1"/>
          <p:nvPr/>
        </p:nvSpPr>
        <p:spPr>
          <a:xfrm>
            <a:off x="894632" y="2024412"/>
            <a:ext cx="15385675" cy="8956298"/>
          </a:xfrm>
          <a:prstGeom prst="rect">
            <a:avLst/>
          </a:prstGeom>
          <a:noFill/>
        </p:spPr>
        <p:txBody>
          <a:bodyPr wrap="square" lIns="91440" tIns="45720" rIns="91440" bIns="45720" anchor="t">
            <a:spAutoFit/>
          </a:bodyPr>
          <a:lstStyle/>
          <a:p>
            <a:pPr>
              <a:defRPr/>
            </a:pPr>
            <a:r>
              <a:rPr lang="en-US" sz="2400">
                <a:solidFill>
                  <a:srgbClr val="000000"/>
                </a:solidFill>
                <a:latin typeface="Gotham 1"/>
                <a:cs typeface="Calibri"/>
              </a:rPr>
              <a:t>Approved Exporters must be </a:t>
            </a:r>
            <a:r>
              <a:rPr lang="en-US" sz="2400" err="1">
                <a:solidFill>
                  <a:srgbClr val="000000"/>
                </a:solidFill>
                <a:latin typeface="Gotham 1"/>
                <a:cs typeface="Calibri"/>
              </a:rPr>
              <a:t>authorised</a:t>
            </a:r>
            <a:r>
              <a:rPr lang="en-US" sz="2400">
                <a:solidFill>
                  <a:srgbClr val="000000"/>
                </a:solidFill>
                <a:latin typeface="Gotham 1"/>
                <a:cs typeface="Calibri"/>
              </a:rPr>
              <a:t> by HMRC and are entitled to self-declare the preferential origin of products by making out invoice/origin declarations on their invoices or another commercial documents. </a:t>
            </a:r>
            <a:endParaRPr lang="en-US" sz="2400"/>
          </a:p>
          <a:p>
            <a:pPr>
              <a:defRPr/>
            </a:pPr>
            <a:endParaRPr lang="en-US" sz="2400">
              <a:solidFill>
                <a:srgbClr val="000000"/>
              </a:solidFill>
              <a:latin typeface="Gotham 1"/>
              <a:cs typeface="Calibri"/>
            </a:endParaRPr>
          </a:p>
          <a:p>
            <a:pPr>
              <a:defRPr/>
            </a:pPr>
            <a:r>
              <a:rPr lang="en-US" sz="2400">
                <a:solidFill>
                  <a:srgbClr val="000000"/>
                </a:solidFill>
                <a:latin typeface="Gotham 1"/>
                <a:cs typeface="Calibri"/>
              </a:rPr>
              <a:t>This is only available in some trade agreements (Eg. South Korea and Chile). </a:t>
            </a:r>
          </a:p>
          <a:p>
            <a:pPr>
              <a:defRPr/>
            </a:pPr>
            <a:endParaRPr lang="en-US" sz="2400">
              <a:solidFill>
                <a:srgbClr val="000000"/>
              </a:solidFill>
              <a:latin typeface="Gotham 1"/>
              <a:cs typeface="Calibri"/>
            </a:endParaRPr>
          </a:p>
          <a:p>
            <a:pPr>
              <a:defRPr/>
            </a:pPr>
            <a:r>
              <a:rPr lang="en-US" sz="2400">
                <a:solidFill>
                  <a:srgbClr val="000000"/>
                </a:solidFill>
                <a:latin typeface="Gotham 1"/>
                <a:cs typeface="Calibri"/>
              </a:rPr>
              <a:t>Some agreements will allow an invoice declarations for shipments up to €6,000 / £5,200 or an EUR1 to claim preference if higher. In this case, an Approved Exporter would be allowed to do a self-declaration whatever the value of the shipment. </a:t>
            </a:r>
          </a:p>
          <a:p>
            <a:pPr>
              <a:defRPr/>
            </a:pPr>
            <a:endParaRPr lang="en-US" sz="2400">
              <a:latin typeface="Gotham 1"/>
              <a:cs typeface="Calibri"/>
            </a:endParaRPr>
          </a:p>
          <a:p>
            <a:pPr>
              <a:defRPr/>
            </a:pPr>
            <a:r>
              <a:rPr lang="en-US" sz="2400">
                <a:latin typeface="Gotham 1"/>
                <a:cs typeface="Calibri"/>
              </a:rPr>
              <a:t>The application for Approved Exporter in the UK is here: </a:t>
            </a:r>
            <a:r>
              <a:rPr lang="en-US" sz="2400">
                <a:ea typeface="+mn-lt"/>
                <a:cs typeface="+mn-lt"/>
                <a:hlinkClick r:id="rId5"/>
              </a:rPr>
              <a:t>https://www.gov.uk/government/publications/import-and-export-application-for-approved-exporter-status-c1454</a:t>
            </a:r>
            <a:r>
              <a:rPr lang="en-US" sz="2400">
                <a:ea typeface="+mn-lt"/>
                <a:cs typeface="+mn-lt"/>
              </a:rPr>
              <a:t> </a:t>
            </a:r>
            <a:endParaRPr lang="en-US" sz="2400">
              <a:latin typeface="Gotham 1"/>
              <a:cs typeface="Calibri"/>
            </a:endParaRPr>
          </a:p>
          <a:p>
            <a:pPr>
              <a:defRPr/>
            </a:pPr>
            <a:endParaRPr lang="en-US" sz="2400">
              <a:latin typeface="Calibri"/>
              <a:cs typeface="Calibri"/>
            </a:endParaRPr>
          </a:p>
          <a:p>
            <a:pPr>
              <a:defRPr/>
            </a:pPr>
            <a:r>
              <a:rPr lang="en-US" sz="2400">
                <a:latin typeface="Gotham 1"/>
                <a:cs typeface="Calibri"/>
              </a:rPr>
              <a:t>The application must include:</a:t>
            </a:r>
          </a:p>
          <a:p>
            <a:pPr marL="800100" lvl="1" indent="-342900">
              <a:buFont typeface="Courier New"/>
              <a:buChar char="o"/>
              <a:defRPr/>
            </a:pPr>
            <a:r>
              <a:rPr lang="en-US" sz="2400">
                <a:latin typeface="Gotham 1"/>
                <a:cs typeface="Calibri"/>
              </a:rPr>
              <a:t>Country of Destination </a:t>
            </a:r>
          </a:p>
          <a:p>
            <a:pPr marL="800100" lvl="1" indent="-342900">
              <a:buFont typeface="Courier New"/>
              <a:buChar char="o"/>
              <a:defRPr/>
            </a:pPr>
            <a:r>
              <a:rPr lang="en-US" sz="2400">
                <a:latin typeface="Gotham 1"/>
                <a:cs typeface="Calibri"/>
              </a:rPr>
              <a:t>Commodity Code </a:t>
            </a:r>
          </a:p>
          <a:p>
            <a:pPr marL="800100" lvl="1" indent="-342900">
              <a:buFont typeface="Courier New"/>
              <a:buChar char="o"/>
              <a:defRPr/>
            </a:pPr>
            <a:r>
              <a:rPr lang="en-US" sz="2400">
                <a:latin typeface="Gotham 1"/>
                <a:cs typeface="Calibri"/>
              </a:rPr>
              <a:t>Information about the origin and evidence available </a:t>
            </a:r>
          </a:p>
          <a:p>
            <a:pPr>
              <a:defRPr/>
            </a:pPr>
            <a:endParaRPr lang="en-US" sz="2400">
              <a:latin typeface="Gotham 1"/>
              <a:cs typeface="Calibri"/>
            </a:endParaRPr>
          </a:p>
          <a:p>
            <a:pPr>
              <a:defRPr/>
            </a:pPr>
            <a:endParaRPr lang="en-US" sz="2400">
              <a:latin typeface="Gotham 1"/>
              <a:cs typeface="Calibri"/>
            </a:endParaRPr>
          </a:p>
          <a:p>
            <a:pPr>
              <a:defRPr/>
            </a:pPr>
            <a:br>
              <a:rPr lang="en-US" sz="2400"/>
            </a:br>
            <a:endParaRPr lang="en-US" sz="2400"/>
          </a:p>
          <a:p>
            <a:pPr>
              <a:defRPr/>
            </a:pPr>
            <a:endParaRPr lang="en-US" sz="2400">
              <a:solidFill>
                <a:srgbClr val="000000"/>
              </a:solidFill>
              <a:latin typeface="Calibri"/>
              <a:cs typeface="Calibri"/>
            </a:endParaRPr>
          </a:p>
          <a:p>
            <a:pPr>
              <a:defRPr/>
            </a:pPr>
            <a:endParaRPr lang="en-US" sz="2400">
              <a:solidFill>
                <a:srgbClr val="000000"/>
              </a:solidFill>
              <a:latin typeface="Gotham 1"/>
              <a:cs typeface="Gotham 1"/>
            </a:endParaRPr>
          </a:p>
          <a:p>
            <a:pPr>
              <a:defRPr/>
            </a:pPr>
            <a:endParaRPr lang="en-US" sz="2400">
              <a:solidFill>
                <a:srgbClr val="000000"/>
              </a:solidFill>
              <a:latin typeface="Gotham 1"/>
              <a:cs typeface="Gotham 1"/>
            </a:endParaRPr>
          </a:p>
        </p:txBody>
      </p:sp>
    </p:spTree>
    <p:extLst>
      <p:ext uri="{BB962C8B-B14F-4D97-AF65-F5344CB8AC3E}">
        <p14:creationId xmlns:p14="http://schemas.microsoft.com/office/powerpoint/2010/main" val="224498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034990"/>
            <a:ext cx="17259300" cy="7252010"/>
          </a:xfrm>
          <a:prstGeom prst="rect">
            <a:avLst/>
          </a:prstGeom>
          <a:solidFill>
            <a:srgbClr val="05216C"/>
          </a:solidFill>
        </p:spPr>
        <p:txBody>
          <a:bodyPr/>
          <a:lstStyle/>
          <a:p>
            <a:endParaRPr lang="en-GB" dirty="0"/>
          </a:p>
        </p:txBody>
      </p:sp>
      <p:grpSp>
        <p:nvGrpSpPr>
          <p:cNvPr id="3" name="Group 3"/>
          <p:cNvGrpSpPr>
            <a:grpSpLocks noChangeAspect="1"/>
          </p:cNvGrpSpPr>
          <p:nvPr/>
        </p:nvGrpSpPr>
        <p:grpSpPr>
          <a:xfrm>
            <a:off x="9684427" y="0"/>
            <a:ext cx="8603573" cy="10287000"/>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txBody>
            <a:bodyPr/>
            <a:lstStyle/>
            <a:p>
              <a:endParaRPr lang="en-GB" dirty="0"/>
            </a:p>
          </p:txBody>
        </p:sp>
      </p:grpSp>
      <p:sp>
        <p:nvSpPr>
          <p:cNvPr id="5" name="TextBox 5"/>
          <p:cNvSpPr txBox="1"/>
          <p:nvPr/>
        </p:nvSpPr>
        <p:spPr>
          <a:xfrm>
            <a:off x="3208634" y="808257"/>
            <a:ext cx="5935366" cy="1095375"/>
          </a:xfrm>
          <a:prstGeom prst="rect">
            <a:avLst/>
          </a:prstGeom>
        </p:spPr>
        <p:txBody>
          <a:bodyPr lIns="0" tIns="0" rIns="0" bIns="0" rtlCol="0" anchor="t">
            <a:spAutoFit/>
          </a:bodyPr>
          <a:lstStyle/>
          <a:p>
            <a:pPr>
              <a:lnSpc>
                <a:spcPts val="8400"/>
              </a:lnSpc>
            </a:pPr>
            <a:r>
              <a:rPr lang="en-US" sz="7500" dirty="0">
                <a:solidFill>
                  <a:srgbClr val="05216C"/>
                </a:solidFill>
                <a:latin typeface="Anton"/>
              </a:rPr>
              <a:t>AGENDA </a:t>
            </a:r>
          </a:p>
        </p:txBody>
      </p:sp>
      <p:sp>
        <p:nvSpPr>
          <p:cNvPr id="6" name="TextBox 6"/>
          <p:cNvSpPr txBox="1"/>
          <p:nvPr/>
        </p:nvSpPr>
        <p:spPr>
          <a:xfrm>
            <a:off x="561136" y="3468890"/>
            <a:ext cx="9558932" cy="6302110"/>
          </a:xfrm>
          <a:prstGeom prst="rect">
            <a:avLst/>
          </a:prstGeom>
        </p:spPr>
        <p:txBody>
          <a:bodyPr lIns="0" tIns="0" rIns="0" bIns="0" rtlCol="0" anchor="t">
            <a:spAutoFit/>
          </a:bodyPr>
          <a:lstStyle/>
          <a:p>
            <a:pPr>
              <a:lnSpc>
                <a:spcPts val="4480"/>
              </a:lnSpc>
            </a:pPr>
            <a:r>
              <a:rPr lang="en-US" sz="3200" spc="64" dirty="0">
                <a:solidFill>
                  <a:srgbClr val="FFFFFF"/>
                </a:solidFill>
                <a:latin typeface="Gotham 1"/>
              </a:rPr>
              <a:t>1. Welcome words &amp; brief Intro to Chambers Trade Academy &amp; Services </a:t>
            </a:r>
          </a:p>
          <a:p>
            <a:pPr>
              <a:lnSpc>
                <a:spcPts val="4480"/>
              </a:lnSpc>
            </a:pPr>
            <a:endParaRPr lang="en-US" sz="3200" spc="64" dirty="0">
              <a:solidFill>
                <a:srgbClr val="FFFFFF"/>
              </a:solidFill>
              <a:latin typeface="Gotham 1"/>
            </a:endParaRPr>
          </a:p>
          <a:p>
            <a:pPr>
              <a:lnSpc>
                <a:spcPts val="4480"/>
              </a:lnSpc>
            </a:pPr>
            <a:r>
              <a:rPr lang="en-US" sz="3200" spc="64" dirty="0">
                <a:solidFill>
                  <a:srgbClr val="FFFFFF"/>
                </a:solidFill>
                <a:latin typeface="Gotham 1"/>
              </a:rPr>
              <a:t>2. Preferential and Non-Preferential trade.</a:t>
            </a:r>
          </a:p>
          <a:p>
            <a:pPr>
              <a:lnSpc>
                <a:spcPts val="4480"/>
              </a:lnSpc>
            </a:pPr>
            <a:endParaRPr lang="en-US" sz="3200" spc="64" dirty="0">
              <a:solidFill>
                <a:srgbClr val="FFFFFF"/>
              </a:solidFill>
              <a:latin typeface="Gotham 1"/>
            </a:endParaRPr>
          </a:p>
          <a:p>
            <a:pPr>
              <a:lnSpc>
                <a:spcPts val="4480"/>
              </a:lnSpc>
            </a:pPr>
            <a:r>
              <a:rPr lang="en-US" sz="3200" spc="64" dirty="0">
                <a:solidFill>
                  <a:srgbClr val="FFFFFF"/>
                </a:solidFill>
                <a:latin typeface="Gotham 1"/>
              </a:rPr>
              <a:t>3. Supplier’s declaration and Certificates of Origin</a:t>
            </a:r>
          </a:p>
          <a:p>
            <a:pPr>
              <a:lnSpc>
                <a:spcPts val="4480"/>
              </a:lnSpc>
            </a:pPr>
            <a:endParaRPr lang="en-US" sz="3200" spc="64" dirty="0">
              <a:solidFill>
                <a:srgbClr val="FFFFFF"/>
              </a:solidFill>
              <a:latin typeface="Gotham 1"/>
            </a:endParaRPr>
          </a:p>
          <a:p>
            <a:pPr>
              <a:lnSpc>
                <a:spcPts val="4480"/>
              </a:lnSpc>
            </a:pPr>
            <a:r>
              <a:rPr lang="en-US" sz="3200" spc="64" dirty="0">
                <a:solidFill>
                  <a:srgbClr val="FFFFFF"/>
                </a:solidFill>
                <a:latin typeface="Gotham 1"/>
              </a:rPr>
              <a:t>4. Evidence for Preferential Origin </a:t>
            </a:r>
          </a:p>
          <a:p>
            <a:pPr>
              <a:lnSpc>
                <a:spcPts val="4480"/>
              </a:lnSpc>
            </a:pPr>
            <a:endParaRPr lang="en-US" sz="3200" spc="64" dirty="0">
              <a:solidFill>
                <a:srgbClr val="FFFFFF"/>
              </a:solidFill>
              <a:latin typeface="Gotham 1"/>
            </a:endParaRPr>
          </a:p>
          <a:p>
            <a:pPr>
              <a:lnSpc>
                <a:spcPts val="4480"/>
              </a:lnSpc>
            </a:pPr>
            <a:r>
              <a:rPr lang="en-US" sz="3200" spc="64" dirty="0">
                <a:solidFill>
                  <a:srgbClr val="FFFFFF"/>
                </a:solidFill>
                <a:latin typeface="Gotham 1"/>
              </a:rPr>
              <a:t>5. Upcoming Sessions</a:t>
            </a:r>
          </a:p>
        </p:txBody>
      </p:sp>
      <p:grpSp>
        <p:nvGrpSpPr>
          <p:cNvPr id="7" name="Group 7"/>
          <p:cNvGrpSpPr>
            <a:grpSpLocks noChangeAspect="1"/>
          </p:cNvGrpSpPr>
          <p:nvPr/>
        </p:nvGrpSpPr>
        <p:grpSpPr>
          <a:xfrm>
            <a:off x="446104" y="258015"/>
            <a:ext cx="2148242" cy="214823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dirty="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0" y="665853"/>
            <a:ext cx="16982021" cy="1095375"/>
          </a:xfrm>
          <a:prstGeom prst="rect">
            <a:avLst/>
          </a:prstGeom>
        </p:spPr>
        <p:txBody>
          <a:bodyPr lIns="0" tIns="0" rIns="0" bIns="0" rtlCol="0" anchor="t">
            <a:spAutoFit/>
          </a:bodyPr>
          <a:lstStyle/>
          <a:p>
            <a:pPr marL="809625" lvl="1" algn="just">
              <a:lnSpc>
                <a:spcPts val="8400"/>
              </a:lnSpc>
              <a:defRPr/>
            </a:pPr>
            <a:r>
              <a:rPr lang="en-US" sz="7500" dirty="0">
                <a:solidFill>
                  <a:srgbClr val="05216C"/>
                </a:solidFill>
                <a:latin typeface="Anton"/>
              </a:rPr>
              <a:t>INVOICE DECLARATION </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9CA47BE2-695F-DB82-5152-86F42C287759}"/>
              </a:ext>
            </a:extLst>
          </p:cNvPr>
          <p:cNvSpPr txBox="1"/>
          <p:nvPr/>
        </p:nvSpPr>
        <p:spPr>
          <a:xfrm>
            <a:off x="627530" y="2268075"/>
            <a:ext cx="17016131" cy="3740904"/>
          </a:xfrm>
          <a:prstGeom prst="rect">
            <a:avLst/>
          </a:prstGeom>
          <a:noFill/>
        </p:spPr>
        <p:txBody>
          <a:bodyPr wrap="square" lIns="91440" tIns="45720" rIns="91440" bIns="45720" anchor="t">
            <a:spAutoFit/>
          </a:bodyPr>
          <a:lstStyle/>
          <a:p>
            <a:pPr>
              <a:defRPr/>
            </a:pPr>
            <a:r>
              <a:rPr lang="en-US" sz="2400">
                <a:latin typeface="Gotham 1"/>
                <a:cs typeface="Calibri"/>
              </a:rPr>
              <a:t>In some trade agreements, traders can claim preferential origin through an invoice declaration (sometimes with a value threshold). The UK-EU TCA operates on this basis for shipments of all values. </a:t>
            </a:r>
          </a:p>
          <a:p>
            <a:pPr>
              <a:defRPr/>
            </a:pPr>
            <a:endParaRPr lang="en-US" sz="2400">
              <a:latin typeface="Gotham 1"/>
              <a:cs typeface="Calibri"/>
            </a:endParaRPr>
          </a:p>
          <a:p>
            <a:pPr>
              <a:defRPr/>
            </a:pPr>
            <a:r>
              <a:rPr lang="en-US" sz="2400">
                <a:latin typeface="Gotham 1"/>
                <a:cs typeface="Calibri"/>
              </a:rPr>
              <a:t>By using the statement, you confirm that your goods qualify as preferential origin</a:t>
            </a:r>
            <a:r>
              <a:rPr lang="en-US" sz="2400" dirty="0">
                <a:latin typeface="Gotham 1"/>
                <a:cs typeface="Calibri"/>
              </a:rPr>
              <a:t>,</a:t>
            </a:r>
            <a:r>
              <a:rPr lang="en-US" sz="2400">
                <a:latin typeface="Gotham 1"/>
                <a:cs typeface="Calibri"/>
              </a:rPr>
              <a:t> and you hold evidence should this be requested. </a:t>
            </a:r>
          </a:p>
          <a:p>
            <a:pPr>
              <a:defRPr/>
            </a:pPr>
            <a:br>
              <a:rPr lang="en-US" sz="2400">
                <a:latin typeface="Gotham 1"/>
              </a:rPr>
            </a:br>
            <a:r>
              <a:rPr lang="en-US" sz="2400">
                <a:latin typeface="Gotham 1"/>
                <a:cs typeface="Calibri"/>
              </a:rPr>
              <a:t>The statement must comply with the requirements on the agreement. For the EU, the below template should be used:</a:t>
            </a:r>
          </a:p>
          <a:p>
            <a:pPr>
              <a:defRPr/>
            </a:pPr>
            <a:endParaRPr lang="en-US" sz="2400">
              <a:solidFill>
                <a:srgbClr val="000000"/>
              </a:solidFill>
              <a:latin typeface="Gotham 1"/>
              <a:cs typeface="Gotham 1"/>
            </a:endParaRPr>
          </a:p>
          <a:p>
            <a:pPr>
              <a:defRPr/>
            </a:pPr>
            <a:endParaRPr lang="en-US" sz="2000">
              <a:solidFill>
                <a:srgbClr val="000000"/>
              </a:solidFill>
              <a:latin typeface="Gotham 1"/>
              <a:cs typeface="Gotham 1"/>
            </a:endParaRPr>
          </a:p>
        </p:txBody>
      </p:sp>
      <p:pic>
        <p:nvPicPr>
          <p:cNvPr id="2" name="Picture 1">
            <a:extLst>
              <a:ext uri="{FF2B5EF4-FFF2-40B4-BE49-F238E27FC236}">
                <a16:creationId xmlns:a16="http://schemas.microsoft.com/office/drawing/2014/main" id="{C07B841B-36AA-90A2-699A-90D8592B007C}"/>
              </a:ext>
            </a:extLst>
          </p:cNvPr>
          <p:cNvPicPr>
            <a:picLocks noChangeAspect="1"/>
          </p:cNvPicPr>
          <p:nvPr/>
        </p:nvPicPr>
        <p:blipFill>
          <a:blip r:embed="rId5"/>
          <a:stretch>
            <a:fillRect/>
          </a:stretch>
        </p:blipFill>
        <p:spPr>
          <a:xfrm>
            <a:off x="1289518" y="5611122"/>
            <a:ext cx="15401925" cy="4010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42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1249109" y="4160921"/>
            <a:ext cx="15789782" cy="1095375"/>
          </a:xfrm>
          <a:prstGeom prst="rect">
            <a:avLst/>
          </a:prstGeom>
        </p:spPr>
        <p:txBody>
          <a:bodyPr lIns="0" tIns="0" rIns="0" bIns="0" rtlCol="0" anchor="t">
            <a:spAutoFit/>
          </a:bodyPr>
          <a:lstStyle/>
          <a:p>
            <a:pPr>
              <a:lnSpc>
                <a:spcPts val="8400"/>
              </a:lnSpc>
            </a:pPr>
            <a:r>
              <a:rPr lang="en-US" sz="7500" dirty="0">
                <a:solidFill>
                  <a:srgbClr val="FFFFFF"/>
                </a:solidFill>
                <a:latin typeface="Anton"/>
              </a:rPr>
              <a:t>5. QUESTIONS AND ANSWERS</a:t>
            </a:r>
          </a:p>
        </p:txBody>
      </p:sp>
      <p:grpSp>
        <p:nvGrpSpPr>
          <p:cNvPr id="3" name="Group 3"/>
          <p:cNvGrpSpPr>
            <a:grpSpLocks noChangeAspect="1"/>
          </p:cNvGrpSpPr>
          <p:nvPr/>
        </p:nvGrpSpPr>
        <p:grpSpPr>
          <a:xfrm>
            <a:off x="15111058" y="7595756"/>
            <a:ext cx="2148242" cy="2148234"/>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GB"/>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25455" y="526794"/>
            <a:ext cx="16832767" cy="9256519"/>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0" y="23109"/>
            <a:ext cx="7840328" cy="10263891"/>
            <a:chOff x="0" y="0"/>
            <a:chExt cx="10453770" cy="13685188"/>
          </a:xfrm>
        </p:grpSpPr>
        <p:pic>
          <p:nvPicPr>
            <p:cNvPr id="4" name="Picture 4"/>
            <p:cNvPicPr>
              <a:picLocks noChangeAspect="1"/>
            </p:cNvPicPr>
            <p:nvPr/>
          </p:nvPicPr>
          <p:blipFill>
            <a:blip r:embed="rId2"/>
            <a:srcRect l="62325" r="9888"/>
            <a:stretch>
              <a:fillRect/>
            </a:stretch>
          </p:blipFill>
          <p:spPr>
            <a:xfrm>
              <a:off x="0" y="0"/>
              <a:ext cx="10453770" cy="13685188"/>
            </a:xfrm>
            <a:prstGeom prst="rect">
              <a:avLst/>
            </a:prstGeom>
          </p:spPr>
        </p:pic>
      </p:grpSp>
      <p:grpSp>
        <p:nvGrpSpPr>
          <p:cNvPr id="5" name="Group 5"/>
          <p:cNvGrpSpPr>
            <a:grpSpLocks noChangeAspect="1"/>
          </p:cNvGrpSpPr>
          <p:nvPr/>
        </p:nvGrpSpPr>
        <p:grpSpPr>
          <a:xfrm>
            <a:off x="15267635" y="1000476"/>
            <a:ext cx="1492027" cy="1492021"/>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8639066" y="2459313"/>
            <a:ext cx="6934200" cy="3231654"/>
          </a:xfrm>
          <a:prstGeom prst="rect">
            <a:avLst/>
          </a:prstGeom>
        </p:spPr>
        <p:txBody>
          <a:bodyPr wrap="square" lIns="0" tIns="0" rIns="0" bIns="0" rtlCol="0" anchor="t">
            <a:spAutoFit/>
          </a:bodyPr>
          <a:lstStyle/>
          <a:p>
            <a:pPr marL="0" marR="0" lvl="0" indent="0"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FFFFFF"/>
                </a:solidFill>
                <a:effectLst/>
                <a:uLnTx/>
                <a:uFillTx/>
                <a:latin typeface="Anton"/>
                <a:ea typeface="+mn-ea"/>
                <a:cs typeface="+mn-cs"/>
              </a:rPr>
              <a:t>Trading with the World &amp; Session Poll</a:t>
            </a:r>
          </a:p>
        </p:txBody>
      </p:sp>
      <p:sp>
        <p:nvSpPr>
          <p:cNvPr id="8" name="TextBox 8"/>
          <p:cNvSpPr txBox="1"/>
          <p:nvPr/>
        </p:nvSpPr>
        <p:spPr>
          <a:xfrm>
            <a:off x="8639066" y="6194654"/>
            <a:ext cx="7374582" cy="1041054"/>
          </a:xfrm>
          <a:prstGeom prst="rect">
            <a:avLst/>
          </a:prstGeom>
        </p:spPr>
        <p:txBody>
          <a:bodyPr lIns="0" tIns="0" rIns="0" bIns="0" rtlCol="0" anchor="t">
            <a:spAutoFit/>
          </a:bodyPr>
          <a:lstStyle/>
          <a:p>
            <a:pPr marL="0" marR="0" lvl="0" indent="0" algn="l" defTabSz="914400" rtl="0" eaLnBrk="1" fontAlgn="auto" latinLnBrk="0" hangingPunct="1">
              <a:lnSpc>
                <a:spcPts val="4160"/>
              </a:lnSpc>
              <a:spcBef>
                <a:spcPct val="0"/>
              </a:spcBef>
              <a:spcAft>
                <a:spcPts val="0"/>
              </a:spcAft>
              <a:buClrTx/>
              <a:buSzTx/>
              <a:buFontTx/>
              <a:buNone/>
              <a:tabLst/>
              <a:defRPr/>
            </a:pPr>
            <a:r>
              <a:rPr kumimoji="0" lang="en-US" sz="3200" b="0" i="0" u="none" strike="noStrike" kern="1200" cap="none" spc="64" normalizeH="0" baseline="0" noProof="0" dirty="0">
                <a:ln>
                  <a:noFill/>
                </a:ln>
                <a:solidFill>
                  <a:srgbClr val="FFFFFF"/>
                </a:solidFill>
                <a:effectLst/>
                <a:uLnTx/>
                <a:uFillTx/>
                <a:latin typeface="Gotham 2"/>
                <a:ea typeface="+mn-ea"/>
                <a:cs typeface="+mn-cs"/>
              </a:rPr>
              <a:t>Tell us how you’re finding trading with EU and Non-EU countries </a:t>
            </a:r>
          </a:p>
        </p:txBody>
      </p:sp>
    </p:spTree>
    <p:extLst>
      <p:ext uri="{BB962C8B-B14F-4D97-AF65-F5344CB8AC3E}">
        <p14:creationId xmlns:p14="http://schemas.microsoft.com/office/powerpoint/2010/main" val="67824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1469518" y="4468018"/>
            <a:ext cx="15789782" cy="1095375"/>
          </a:xfrm>
          <a:prstGeom prst="rect">
            <a:avLst/>
          </a:prstGeom>
        </p:spPr>
        <p:txBody>
          <a:bodyPr lIns="0" tIns="0" rIns="0" bIns="0" rtlCol="0" anchor="t">
            <a:spAutoFit/>
          </a:bodyPr>
          <a:lstStyle/>
          <a:p>
            <a:pPr>
              <a:lnSpc>
                <a:spcPts val="8400"/>
              </a:lnSpc>
            </a:pPr>
            <a:r>
              <a:rPr lang="en-US" sz="7500">
                <a:solidFill>
                  <a:srgbClr val="FFFFFF"/>
                </a:solidFill>
                <a:latin typeface="Anton"/>
              </a:rPr>
              <a:t>6. </a:t>
            </a:r>
            <a:r>
              <a:rPr lang="en-US" sz="7500" dirty="0">
                <a:solidFill>
                  <a:srgbClr val="FFFFFF"/>
                </a:solidFill>
                <a:latin typeface="Anton"/>
              </a:rPr>
              <a:t>UPCOMING SESSIONS</a:t>
            </a:r>
          </a:p>
        </p:txBody>
      </p:sp>
      <p:grpSp>
        <p:nvGrpSpPr>
          <p:cNvPr id="3" name="Group 3"/>
          <p:cNvGrpSpPr>
            <a:grpSpLocks noChangeAspect="1"/>
          </p:cNvGrpSpPr>
          <p:nvPr/>
        </p:nvGrpSpPr>
        <p:grpSpPr>
          <a:xfrm>
            <a:off x="15541062" y="7809726"/>
            <a:ext cx="2148242" cy="2148234"/>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GB"/>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425">
            <a:off x="11366722" y="754122"/>
            <a:ext cx="6069754" cy="8930992"/>
            <a:chOff x="0" y="0"/>
            <a:chExt cx="4550410" cy="6695440"/>
          </a:xfrm>
        </p:grpSpPr>
        <p:sp>
          <p:nvSpPr>
            <p:cNvPr id="3" name="Freeform 3"/>
            <p:cNvSpPr/>
            <p:nvPr/>
          </p:nvSpPr>
          <p:spPr>
            <a:xfrm>
              <a:off x="-321310" y="-312420"/>
              <a:ext cx="5191760" cy="7321550"/>
            </a:xfrm>
            <a:custGeom>
              <a:avLst/>
              <a:gdLst/>
              <a:ahLst/>
              <a:cxnLst/>
              <a:rect l="l" t="t" r="r" b="b"/>
              <a:pathLst>
                <a:path w="5191760" h="7321550">
                  <a:moveTo>
                    <a:pt x="1412240" y="6932930"/>
                  </a:moveTo>
                  <a:cubicBezTo>
                    <a:pt x="339090" y="6545580"/>
                    <a:pt x="0" y="4765040"/>
                    <a:pt x="652780" y="2957830"/>
                  </a:cubicBezTo>
                  <a:cubicBezTo>
                    <a:pt x="1305560" y="1150620"/>
                    <a:pt x="2706370" y="0"/>
                    <a:pt x="3779520" y="387350"/>
                  </a:cubicBezTo>
                  <a:cubicBezTo>
                    <a:pt x="4852670" y="774700"/>
                    <a:pt x="5191760" y="2555240"/>
                    <a:pt x="4538980" y="4362450"/>
                  </a:cubicBezTo>
                  <a:cubicBezTo>
                    <a:pt x="3886199" y="6169660"/>
                    <a:pt x="2485390" y="7321550"/>
                    <a:pt x="1412240" y="6932930"/>
                  </a:cubicBezTo>
                  <a:close/>
                </a:path>
              </a:pathLst>
            </a:custGeom>
            <a:blipFill>
              <a:blip r:embed="rId2">
                <a:alphaModFix amt="91000"/>
              </a:blip>
              <a:stretch>
                <a:fillRect l="-198665" r="-25645"/>
              </a:stretch>
            </a:blipFill>
          </p:spPr>
          <p:txBody>
            <a:bodyPr/>
            <a:lstStyle/>
            <a:p>
              <a:endParaRPr lang="en-GB"/>
            </a:p>
          </p:txBody>
        </p:sp>
      </p:grpSp>
      <p:grpSp>
        <p:nvGrpSpPr>
          <p:cNvPr id="4" name="Group 4"/>
          <p:cNvGrpSpPr/>
          <p:nvPr/>
        </p:nvGrpSpPr>
        <p:grpSpPr>
          <a:xfrm>
            <a:off x="1112346" y="4416250"/>
            <a:ext cx="12213079" cy="1379101"/>
            <a:chOff x="0" y="0"/>
            <a:chExt cx="4334850" cy="489491"/>
          </a:xfrm>
        </p:grpSpPr>
        <p:sp>
          <p:nvSpPr>
            <p:cNvPr id="5" name="Freeform 5"/>
            <p:cNvSpPr/>
            <p:nvPr/>
          </p:nvSpPr>
          <p:spPr>
            <a:xfrm>
              <a:off x="0" y="0"/>
              <a:ext cx="4334851" cy="489491"/>
            </a:xfrm>
            <a:custGeom>
              <a:avLst/>
              <a:gdLst/>
              <a:ahLst/>
              <a:cxnLst/>
              <a:rect l="l" t="t" r="r" b="b"/>
              <a:pathLst>
                <a:path w="4334851" h="489491">
                  <a:moveTo>
                    <a:pt x="0" y="0"/>
                  </a:moveTo>
                  <a:lnTo>
                    <a:pt x="4334851" y="0"/>
                  </a:lnTo>
                  <a:lnTo>
                    <a:pt x="4334851" y="489491"/>
                  </a:lnTo>
                  <a:lnTo>
                    <a:pt x="0" y="489491"/>
                  </a:lnTo>
                  <a:close/>
                </a:path>
              </a:pathLst>
            </a:custGeom>
            <a:solidFill>
              <a:srgbClr val="05216C"/>
            </a:solidFill>
          </p:spPr>
          <p:txBody>
            <a:bodyPr/>
            <a:lstStyle/>
            <a:p>
              <a:endParaRPr lang="en-GB"/>
            </a:p>
          </p:txBody>
        </p:sp>
      </p:grpSp>
      <p:grpSp>
        <p:nvGrpSpPr>
          <p:cNvPr id="6" name="Group 6"/>
          <p:cNvGrpSpPr/>
          <p:nvPr/>
        </p:nvGrpSpPr>
        <p:grpSpPr>
          <a:xfrm>
            <a:off x="1112346" y="6057095"/>
            <a:ext cx="12213079" cy="1379101"/>
            <a:chOff x="0" y="0"/>
            <a:chExt cx="4334850" cy="489491"/>
          </a:xfrm>
        </p:grpSpPr>
        <p:sp>
          <p:nvSpPr>
            <p:cNvPr id="7" name="Freeform 7"/>
            <p:cNvSpPr/>
            <p:nvPr/>
          </p:nvSpPr>
          <p:spPr>
            <a:xfrm>
              <a:off x="0" y="0"/>
              <a:ext cx="4334851" cy="489491"/>
            </a:xfrm>
            <a:custGeom>
              <a:avLst/>
              <a:gdLst/>
              <a:ahLst/>
              <a:cxnLst/>
              <a:rect l="l" t="t" r="r" b="b"/>
              <a:pathLst>
                <a:path w="4334851" h="489491">
                  <a:moveTo>
                    <a:pt x="0" y="0"/>
                  </a:moveTo>
                  <a:lnTo>
                    <a:pt x="4334851" y="0"/>
                  </a:lnTo>
                  <a:lnTo>
                    <a:pt x="4334851" y="489491"/>
                  </a:lnTo>
                  <a:lnTo>
                    <a:pt x="0" y="489491"/>
                  </a:lnTo>
                  <a:close/>
                </a:path>
              </a:pathLst>
            </a:custGeom>
            <a:solidFill>
              <a:srgbClr val="05216C"/>
            </a:solidFill>
          </p:spPr>
          <p:txBody>
            <a:bodyPr/>
            <a:lstStyle/>
            <a:p>
              <a:endParaRPr lang="en-GB"/>
            </a:p>
          </p:txBody>
        </p:sp>
      </p:grpSp>
      <p:sp>
        <p:nvSpPr>
          <p:cNvPr id="8" name="TextBox 8"/>
          <p:cNvSpPr txBox="1"/>
          <p:nvPr/>
        </p:nvSpPr>
        <p:spPr>
          <a:xfrm>
            <a:off x="4458836" y="4673119"/>
            <a:ext cx="7985916" cy="806450"/>
          </a:xfrm>
          <a:prstGeom prst="rect">
            <a:avLst/>
          </a:prstGeom>
        </p:spPr>
        <p:txBody>
          <a:bodyPr lIns="0" tIns="0" rIns="0" bIns="0" rtlCol="0" anchor="t">
            <a:spAutoFit/>
          </a:bodyPr>
          <a:lstStyle/>
          <a:p>
            <a:pPr>
              <a:lnSpc>
                <a:spcPts val="3249"/>
              </a:lnSpc>
            </a:pPr>
            <a:r>
              <a:rPr lang="en-US" sz="2499" spc="299" dirty="0">
                <a:solidFill>
                  <a:srgbClr val="FFFFFF"/>
                </a:solidFill>
                <a:latin typeface="Muli Regular"/>
              </a:rPr>
              <a:t>COMMON USER CHARGES &amp; BTOM LATEST UPDATES</a:t>
            </a:r>
          </a:p>
        </p:txBody>
      </p:sp>
      <p:sp>
        <p:nvSpPr>
          <p:cNvPr id="9" name="TextBox 9"/>
          <p:cNvSpPr txBox="1"/>
          <p:nvPr/>
        </p:nvSpPr>
        <p:spPr>
          <a:xfrm>
            <a:off x="4458836" y="6519251"/>
            <a:ext cx="8213880" cy="396875"/>
          </a:xfrm>
          <a:prstGeom prst="rect">
            <a:avLst/>
          </a:prstGeom>
        </p:spPr>
        <p:txBody>
          <a:bodyPr lIns="0" tIns="0" rIns="0" bIns="0" rtlCol="0" anchor="t">
            <a:spAutoFit/>
          </a:bodyPr>
          <a:lstStyle/>
          <a:p>
            <a:pPr>
              <a:lnSpc>
                <a:spcPts val="3249"/>
              </a:lnSpc>
            </a:pPr>
            <a:r>
              <a:rPr lang="en-US" sz="2499" spc="299" dirty="0">
                <a:solidFill>
                  <a:srgbClr val="FFFFFF"/>
                </a:solidFill>
                <a:latin typeface="Muli Regular"/>
              </a:rPr>
              <a:t>TRADING WITH EGYPT - TO BE CONFIRMED</a:t>
            </a:r>
          </a:p>
        </p:txBody>
      </p:sp>
      <p:sp>
        <p:nvSpPr>
          <p:cNvPr id="10" name="TextBox 10"/>
          <p:cNvSpPr txBox="1"/>
          <p:nvPr/>
        </p:nvSpPr>
        <p:spPr>
          <a:xfrm>
            <a:off x="1363381" y="4706456"/>
            <a:ext cx="3210964" cy="758825"/>
          </a:xfrm>
          <a:prstGeom prst="rect">
            <a:avLst/>
          </a:prstGeom>
        </p:spPr>
        <p:txBody>
          <a:bodyPr lIns="0" tIns="0" rIns="0" bIns="0" rtlCol="0" anchor="t">
            <a:spAutoFit/>
          </a:bodyPr>
          <a:lstStyle/>
          <a:p>
            <a:pPr>
              <a:lnSpc>
                <a:spcPts val="4899"/>
              </a:lnSpc>
            </a:pPr>
            <a:r>
              <a:rPr lang="en-US" sz="4999" spc="49">
                <a:solidFill>
                  <a:srgbClr val="FFFFFF">
                    <a:alpha val="69804"/>
                  </a:srgbClr>
                </a:solidFill>
                <a:latin typeface="Gotham 1"/>
              </a:rPr>
              <a:t>29 APR</a:t>
            </a:r>
          </a:p>
        </p:txBody>
      </p:sp>
      <p:sp>
        <p:nvSpPr>
          <p:cNvPr id="11" name="TextBox 11"/>
          <p:cNvSpPr txBox="1"/>
          <p:nvPr/>
        </p:nvSpPr>
        <p:spPr>
          <a:xfrm>
            <a:off x="1373109" y="6362470"/>
            <a:ext cx="3210964" cy="768350"/>
          </a:xfrm>
          <a:prstGeom prst="rect">
            <a:avLst/>
          </a:prstGeom>
        </p:spPr>
        <p:txBody>
          <a:bodyPr lIns="0" tIns="0" rIns="0" bIns="0" rtlCol="0" anchor="t">
            <a:spAutoFit/>
          </a:bodyPr>
          <a:lstStyle/>
          <a:p>
            <a:pPr>
              <a:lnSpc>
                <a:spcPts val="4900"/>
              </a:lnSpc>
            </a:pPr>
            <a:r>
              <a:rPr lang="en-US" sz="5000" spc="50">
                <a:solidFill>
                  <a:srgbClr val="FFFFFF">
                    <a:alpha val="69804"/>
                  </a:srgbClr>
                </a:solidFill>
                <a:latin typeface="Gotham 1"/>
              </a:rPr>
              <a:t>15 MAY</a:t>
            </a:r>
          </a:p>
        </p:txBody>
      </p:sp>
      <p:sp>
        <p:nvSpPr>
          <p:cNvPr id="12" name="TextBox 12"/>
          <p:cNvSpPr txBox="1"/>
          <p:nvPr/>
        </p:nvSpPr>
        <p:spPr>
          <a:xfrm>
            <a:off x="1112346" y="887822"/>
            <a:ext cx="7118247" cy="1038225"/>
          </a:xfrm>
          <a:prstGeom prst="rect">
            <a:avLst/>
          </a:prstGeom>
        </p:spPr>
        <p:txBody>
          <a:bodyPr lIns="0" tIns="0" rIns="0" bIns="0" rtlCol="0" anchor="t">
            <a:spAutoFit/>
          </a:bodyPr>
          <a:lstStyle/>
          <a:p>
            <a:pPr>
              <a:lnSpc>
                <a:spcPts val="8100"/>
              </a:lnSpc>
            </a:pPr>
            <a:r>
              <a:rPr lang="en-US" sz="6750">
                <a:solidFill>
                  <a:srgbClr val="05216C"/>
                </a:solidFill>
                <a:latin typeface="Anton"/>
              </a:rPr>
              <a:t>SESSIONS COMING UP</a:t>
            </a:r>
          </a:p>
        </p:txBody>
      </p:sp>
      <p:sp>
        <p:nvSpPr>
          <p:cNvPr id="13" name="TextBox 13"/>
          <p:cNvSpPr txBox="1"/>
          <p:nvPr/>
        </p:nvSpPr>
        <p:spPr>
          <a:xfrm>
            <a:off x="4342547" y="8093421"/>
            <a:ext cx="7088110" cy="1281101"/>
          </a:xfrm>
          <a:prstGeom prst="rect">
            <a:avLst/>
          </a:prstGeom>
        </p:spPr>
        <p:txBody>
          <a:bodyPr lIns="0" tIns="0" rIns="0" bIns="0" rtlCol="0" anchor="t">
            <a:spAutoFit/>
          </a:bodyPr>
          <a:lstStyle/>
          <a:p>
            <a:pPr algn="ctr">
              <a:lnSpc>
                <a:spcPts val="4949"/>
              </a:lnSpc>
            </a:pPr>
            <a:r>
              <a:rPr lang="en-US" sz="5150">
                <a:solidFill>
                  <a:srgbClr val="000000"/>
                </a:solidFill>
                <a:latin typeface="Paytone One"/>
              </a:rPr>
              <a:t>Register Now with your Local Chamber!</a:t>
            </a:r>
          </a:p>
        </p:txBody>
      </p:sp>
      <p:grpSp>
        <p:nvGrpSpPr>
          <p:cNvPr id="14" name="Group 14"/>
          <p:cNvGrpSpPr/>
          <p:nvPr/>
        </p:nvGrpSpPr>
        <p:grpSpPr>
          <a:xfrm>
            <a:off x="1112346" y="2626701"/>
            <a:ext cx="12213079" cy="1379101"/>
            <a:chOff x="0" y="0"/>
            <a:chExt cx="4334850" cy="489491"/>
          </a:xfrm>
        </p:grpSpPr>
        <p:sp>
          <p:nvSpPr>
            <p:cNvPr id="15" name="Freeform 15"/>
            <p:cNvSpPr/>
            <p:nvPr/>
          </p:nvSpPr>
          <p:spPr>
            <a:xfrm>
              <a:off x="0" y="0"/>
              <a:ext cx="4334851" cy="489491"/>
            </a:xfrm>
            <a:custGeom>
              <a:avLst/>
              <a:gdLst/>
              <a:ahLst/>
              <a:cxnLst/>
              <a:rect l="l" t="t" r="r" b="b"/>
              <a:pathLst>
                <a:path w="4334851" h="489491">
                  <a:moveTo>
                    <a:pt x="0" y="0"/>
                  </a:moveTo>
                  <a:lnTo>
                    <a:pt x="4334851" y="0"/>
                  </a:lnTo>
                  <a:lnTo>
                    <a:pt x="4334851" y="489491"/>
                  </a:lnTo>
                  <a:lnTo>
                    <a:pt x="0" y="489491"/>
                  </a:lnTo>
                  <a:close/>
                </a:path>
              </a:pathLst>
            </a:custGeom>
            <a:solidFill>
              <a:srgbClr val="05216C"/>
            </a:solidFill>
          </p:spPr>
          <p:txBody>
            <a:bodyPr/>
            <a:lstStyle/>
            <a:p>
              <a:endParaRPr lang="en-GB"/>
            </a:p>
          </p:txBody>
        </p:sp>
      </p:grpSp>
      <p:sp>
        <p:nvSpPr>
          <p:cNvPr id="16" name="TextBox 16"/>
          <p:cNvSpPr txBox="1"/>
          <p:nvPr/>
        </p:nvSpPr>
        <p:spPr>
          <a:xfrm>
            <a:off x="4458836" y="2869147"/>
            <a:ext cx="8456097" cy="806450"/>
          </a:xfrm>
          <a:prstGeom prst="rect">
            <a:avLst/>
          </a:prstGeom>
        </p:spPr>
        <p:txBody>
          <a:bodyPr lIns="0" tIns="0" rIns="0" bIns="0" rtlCol="0" anchor="t">
            <a:spAutoFit/>
          </a:bodyPr>
          <a:lstStyle/>
          <a:p>
            <a:pPr>
              <a:lnSpc>
                <a:spcPts val="3249"/>
              </a:lnSpc>
            </a:pPr>
            <a:r>
              <a:rPr lang="en-US" sz="2450" spc="299">
                <a:solidFill>
                  <a:srgbClr val="FFFFFF"/>
                </a:solidFill>
                <a:latin typeface="Muli Regular"/>
              </a:rPr>
              <a:t>AID FUNDED BUSINESS OPPORTUNITIES FOR BRITISH COMPANIES</a:t>
            </a:r>
            <a:endParaRPr lang="en-US" sz="2499" spc="299">
              <a:solidFill>
                <a:srgbClr val="FFFFFF"/>
              </a:solidFill>
              <a:latin typeface="Muli Regular"/>
            </a:endParaRPr>
          </a:p>
        </p:txBody>
      </p:sp>
      <p:sp>
        <p:nvSpPr>
          <p:cNvPr id="17" name="TextBox 17"/>
          <p:cNvSpPr txBox="1"/>
          <p:nvPr/>
        </p:nvSpPr>
        <p:spPr>
          <a:xfrm>
            <a:off x="1363381" y="2927314"/>
            <a:ext cx="3210964" cy="768350"/>
          </a:xfrm>
          <a:prstGeom prst="rect">
            <a:avLst/>
          </a:prstGeom>
        </p:spPr>
        <p:txBody>
          <a:bodyPr lIns="0" tIns="0" rIns="0" bIns="0" rtlCol="0" anchor="t">
            <a:spAutoFit/>
          </a:bodyPr>
          <a:lstStyle/>
          <a:p>
            <a:pPr>
              <a:lnSpc>
                <a:spcPts val="4900"/>
              </a:lnSpc>
            </a:pPr>
            <a:r>
              <a:rPr lang="en-US" sz="5000" spc="50">
                <a:solidFill>
                  <a:srgbClr val="FFFFFF">
                    <a:alpha val="69804"/>
                  </a:srgbClr>
                </a:solidFill>
                <a:latin typeface="Gotham 1"/>
              </a:rPr>
              <a:t>25 APR</a:t>
            </a:r>
          </a:p>
        </p:txBody>
      </p:sp>
      <p:grpSp>
        <p:nvGrpSpPr>
          <p:cNvPr id="18" name="Group 18"/>
          <p:cNvGrpSpPr>
            <a:grpSpLocks noChangeAspect="1"/>
          </p:cNvGrpSpPr>
          <p:nvPr/>
        </p:nvGrpSpPr>
        <p:grpSpPr>
          <a:xfrm>
            <a:off x="15744598" y="478467"/>
            <a:ext cx="2148242" cy="2148234"/>
            <a:chOff x="0" y="0"/>
            <a:chExt cx="6350000" cy="6349975"/>
          </a:xfrm>
        </p:grpSpPr>
        <p:sp>
          <p:nvSpPr>
            <p:cNvPr id="19" name="Freeform 1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AutoShape 2"/>
          <p:cNvSpPr/>
          <p:nvPr/>
        </p:nvSpPr>
        <p:spPr>
          <a:xfrm>
            <a:off x="1028700" y="8681514"/>
            <a:ext cx="16230600" cy="169519"/>
          </a:xfrm>
          <a:prstGeom prst="rect">
            <a:avLst/>
          </a:prstGeom>
          <a:solidFill>
            <a:srgbClr val="FFFFFF"/>
          </a:solidFill>
        </p:spPr>
        <p:txBody>
          <a:bodyPr/>
          <a:lstStyle/>
          <a:p>
            <a:endParaRPr lang="en-GB"/>
          </a:p>
        </p:txBody>
      </p:sp>
      <p:sp>
        <p:nvSpPr>
          <p:cNvPr id="3" name="AutoShape 3"/>
          <p:cNvSpPr/>
          <p:nvPr/>
        </p:nvSpPr>
        <p:spPr>
          <a:xfrm>
            <a:off x="1028700" y="1814529"/>
            <a:ext cx="16230600" cy="169519"/>
          </a:xfrm>
          <a:prstGeom prst="rect">
            <a:avLst/>
          </a:prstGeom>
          <a:solidFill>
            <a:srgbClr val="FFFFFF"/>
          </a:solidFill>
        </p:spPr>
        <p:txBody>
          <a:bodyPr/>
          <a:lstStyle/>
          <a:p>
            <a:endParaRPr lang="en-GB"/>
          </a:p>
        </p:txBody>
      </p:sp>
      <p:sp>
        <p:nvSpPr>
          <p:cNvPr id="4" name="TextBox 4"/>
          <p:cNvSpPr txBox="1"/>
          <p:nvPr/>
        </p:nvSpPr>
        <p:spPr>
          <a:xfrm>
            <a:off x="1028700" y="2575494"/>
            <a:ext cx="15480211" cy="2033186"/>
          </a:xfrm>
          <a:prstGeom prst="rect">
            <a:avLst/>
          </a:prstGeom>
        </p:spPr>
        <p:txBody>
          <a:bodyPr lIns="0" tIns="0" rIns="0" bIns="0" rtlCol="0" anchor="t">
            <a:spAutoFit/>
          </a:bodyPr>
          <a:lstStyle/>
          <a:p>
            <a:pPr algn="ctr">
              <a:lnSpc>
                <a:spcPts val="14898"/>
              </a:lnSpc>
            </a:pPr>
            <a:r>
              <a:rPr lang="en-US" sz="16194" spc="-955">
                <a:solidFill>
                  <a:srgbClr val="FFFFFF"/>
                </a:solidFill>
                <a:latin typeface="Montserrat Extra-Bold"/>
              </a:rPr>
              <a:t>THANK YOU</a:t>
            </a:r>
          </a:p>
        </p:txBody>
      </p:sp>
      <p:sp>
        <p:nvSpPr>
          <p:cNvPr id="5" name="TextBox 5"/>
          <p:cNvSpPr txBox="1"/>
          <p:nvPr/>
        </p:nvSpPr>
        <p:spPr>
          <a:xfrm>
            <a:off x="5105916" y="4580106"/>
            <a:ext cx="8076169" cy="432435"/>
          </a:xfrm>
          <a:prstGeom prst="rect">
            <a:avLst/>
          </a:prstGeom>
        </p:spPr>
        <p:txBody>
          <a:bodyPr lIns="0" tIns="0" rIns="0" bIns="0" rtlCol="0" anchor="t">
            <a:spAutoFit/>
          </a:bodyPr>
          <a:lstStyle/>
          <a:p>
            <a:pPr algn="ctr">
              <a:lnSpc>
                <a:spcPts val="3510"/>
              </a:lnSpc>
            </a:pPr>
            <a:r>
              <a:rPr lang="en-US" sz="2700">
                <a:solidFill>
                  <a:srgbClr val="FFFFFF"/>
                </a:solidFill>
                <a:latin typeface="Montserrat Italics"/>
              </a:rPr>
              <a:t>We look forward to working with you</a:t>
            </a:r>
          </a:p>
        </p:txBody>
      </p:sp>
      <p:grpSp>
        <p:nvGrpSpPr>
          <p:cNvPr id="6" name="Group 6"/>
          <p:cNvGrpSpPr>
            <a:grpSpLocks noChangeAspect="1"/>
          </p:cNvGrpSpPr>
          <p:nvPr/>
        </p:nvGrpSpPr>
        <p:grpSpPr>
          <a:xfrm>
            <a:off x="7871063" y="6048589"/>
            <a:ext cx="2148242" cy="2148234"/>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GB"/>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3321BFDC-2E6A-1DCC-865B-0F2E97E887FD}"/>
              </a:ext>
            </a:extLst>
          </p:cNvPr>
          <p:cNvSpPr/>
          <p:nvPr/>
        </p:nvSpPr>
        <p:spPr>
          <a:xfrm>
            <a:off x="1028700" y="1240916"/>
            <a:ext cx="16230600" cy="169519"/>
          </a:xfrm>
          <a:prstGeom prst="rect">
            <a:avLst/>
          </a:prstGeom>
          <a:solidFill>
            <a:srgbClr val="05216C"/>
          </a:solidFill>
          <a:ln>
            <a:solidFill>
              <a:srgbClr val="00339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2">
            <a:extLst>
              <a:ext uri="{FF2B5EF4-FFF2-40B4-BE49-F238E27FC236}">
                <a16:creationId xmlns:a16="http://schemas.microsoft.com/office/drawing/2014/main" id="{E0B9C852-27BA-40CE-5DFA-F31DF06718FB}"/>
              </a:ext>
            </a:extLst>
          </p:cNvPr>
          <p:cNvSpPr txBox="1"/>
          <p:nvPr/>
        </p:nvSpPr>
        <p:spPr>
          <a:xfrm>
            <a:off x="1048578" y="1759607"/>
            <a:ext cx="16421099" cy="2154436"/>
          </a:xfrm>
          <a:prstGeom prst="rect">
            <a:avLst/>
          </a:prstGeom>
        </p:spPr>
        <p:txBody>
          <a:bodyPr wrap="square"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a:ln>
                  <a:noFill/>
                </a:ln>
                <a:solidFill>
                  <a:srgbClr val="05216C"/>
                </a:solidFill>
                <a:effectLst/>
                <a:uLnTx/>
                <a:uFillTx/>
                <a:latin typeface="Anton"/>
                <a:ea typeface="+mn-ea"/>
                <a:cs typeface="+mn-cs"/>
              </a:rPr>
              <a:t>Contact your local chamber for further support</a:t>
            </a:r>
          </a:p>
        </p:txBody>
      </p:sp>
      <p:pic>
        <p:nvPicPr>
          <p:cNvPr id="5" name="Picture 2">
            <a:hlinkClick r:id="rId3"/>
            <a:extLst>
              <a:ext uri="{FF2B5EF4-FFF2-40B4-BE49-F238E27FC236}">
                <a16:creationId xmlns:a16="http://schemas.microsoft.com/office/drawing/2014/main" id="{94D36607-E750-F129-59F5-4BBD76EAC8FE}"/>
              </a:ext>
            </a:extLst>
          </p:cNvPr>
          <p:cNvPicPr>
            <a:picLocks noChangeAspect="1"/>
          </p:cNvPicPr>
          <p:nvPr/>
        </p:nvPicPr>
        <p:blipFill>
          <a:blip r:embed="rId4"/>
          <a:srcRect r="7667"/>
          <a:stretch>
            <a:fillRect/>
          </a:stretch>
        </p:blipFill>
        <p:spPr>
          <a:xfrm>
            <a:off x="4267200" y="4421849"/>
            <a:ext cx="3898783" cy="1055639"/>
          </a:xfrm>
          <a:prstGeom prst="rect">
            <a:avLst/>
          </a:prstGeom>
        </p:spPr>
      </p:pic>
      <p:pic>
        <p:nvPicPr>
          <p:cNvPr id="6" name="Picture 3">
            <a:hlinkClick r:id="rId5"/>
            <a:extLst>
              <a:ext uri="{FF2B5EF4-FFF2-40B4-BE49-F238E27FC236}">
                <a16:creationId xmlns:a16="http://schemas.microsoft.com/office/drawing/2014/main" id="{8568299A-83F7-92E2-4A1A-986A9C552768}"/>
              </a:ext>
            </a:extLst>
          </p:cNvPr>
          <p:cNvPicPr>
            <a:picLocks noChangeAspect="1"/>
          </p:cNvPicPr>
          <p:nvPr/>
        </p:nvPicPr>
        <p:blipFill>
          <a:blip r:embed="rId6"/>
          <a:srcRect/>
          <a:stretch>
            <a:fillRect/>
          </a:stretch>
        </p:blipFill>
        <p:spPr>
          <a:xfrm>
            <a:off x="878345" y="4380882"/>
            <a:ext cx="3084056" cy="1287977"/>
          </a:xfrm>
          <a:prstGeom prst="rect">
            <a:avLst/>
          </a:prstGeom>
        </p:spPr>
      </p:pic>
      <p:pic>
        <p:nvPicPr>
          <p:cNvPr id="7" name="Picture 4">
            <a:hlinkClick r:id="rId7"/>
            <a:extLst>
              <a:ext uri="{FF2B5EF4-FFF2-40B4-BE49-F238E27FC236}">
                <a16:creationId xmlns:a16="http://schemas.microsoft.com/office/drawing/2014/main" id="{4DD7F95F-524A-D165-D960-7086DCC1CEE3}"/>
              </a:ext>
            </a:extLst>
          </p:cNvPr>
          <p:cNvPicPr>
            <a:picLocks noChangeAspect="1"/>
          </p:cNvPicPr>
          <p:nvPr/>
        </p:nvPicPr>
        <p:blipFill>
          <a:blip r:embed="rId8"/>
          <a:srcRect t="12148" b="15488"/>
          <a:stretch>
            <a:fillRect/>
          </a:stretch>
        </p:blipFill>
        <p:spPr>
          <a:xfrm>
            <a:off x="8774245" y="4164363"/>
            <a:ext cx="3048000" cy="1374633"/>
          </a:xfrm>
          <a:prstGeom prst="rect">
            <a:avLst/>
          </a:prstGeom>
        </p:spPr>
      </p:pic>
      <p:pic>
        <p:nvPicPr>
          <p:cNvPr id="8" name="Picture 5">
            <a:hlinkClick r:id="rId9"/>
            <a:extLst>
              <a:ext uri="{FF2B5EF4-FFF2-40B4-BE49-F238E27FC236}">
                <a16:creationId xmlns:a16="http://schemas.microsoft.com/office/drawing/2014/main" id="{875E1D9A-8068-4BF1-98C9-64B64A36A0CF}"/>
              </a:ext>
            </a:extLst>
          </p:cNvPr>
          <p:cNvPicPr>
            <a:picLocks noChangeAspect="1"/>
          </p:cNvPicPr>
          <p:nvPr/>
        </p:nvPicPr>
        <p:blipFill>
          <a:blip r:embed="rId10"/>
          <a:srcRect l="15542" t="5552" r="12532" b="5773"/>
          <a:stretch>
            <a:fillRect/>
          </a:stretch>
        </p:blipFill>
        <p:spPr>
          <a:xfrm>
            <a:off x="15754350" y="4026165"/>
            <a:ext cx="1424429" cy="1756142"/>
          </a:xfrm>
          <a:prstGeom prst="rect">
            <a:avLst/>
          </a:prstGeom>
        </p:spPr>
      </p:pic>
      <p:pic>
        <p:nvPicPr>
          <p:cNvPr id="9" name="Picture 6">
            <a:hlinkClick r:id="rId11"/>
            <a:extLst>
              <a:ext uri="{FF2B5EF4-FFF2-40B4-BE49-F238E27FC236}">
                <a16:creationId xmlns:a16="http://schemas.microsoft.com/office/drawing/2014/main" id="{7E43051C-B86A-34FC-E6EB-66DE01895D1C}"/>
              </a:ext>
            </a:extLst>
          </p:cNvPr>
          <p:cNvPicPr>
            <a:picLocks noChangeAspect="1"/>
          </p:cNvPicPr>
          <p:nvPr/>
        </p:nvPicPr>
        <p:blipFill>
          <a:blip r:embed="rId12"/>
          <a:srcRect l="8269" r="5601"/>
          <a:stretch>
            <a:fillRect/>
          </a:stretch>
        </p:blipFill>
        <p:spPr>
          <a:xfrm>
            <a:off x="12287249" y="4203155"/>
            <a:ext cx="3467101" cy="1537141"/>
          </a:xfrm>
          <a:prstGeom prst="rect">
            <a:avLst/>
          </a:prstGeom>
        </p:spPr>
      </p:pic>
      <p:pic>
        <p:nvPicPr>
          <p:cNvPr id="10" name="Picture 7">
            <a:hlinkClick r:id="rId13"/>
            <a:extLst>
              <a:ext uri="{FF2B5EF4-FFF2-40B4-BE49-F238E27FC236}">
                <a16:creationId xmlns:a16="http://schemas.microsoft.com/office/drawing/2014/main" id="{139DC45B-D05B-74C4-AB20-30B7C3C220F7}"/>
              </a:ext>
            </a:extLst>
          </p:cNvPr>
          <p:cNvPicPr>
            <a:picLocks noChangeAspect="1"/>
          </p:cNvPicPr>
          <p:nvPr/>
        </p:nvPicPr>
        <p:blipFill>
          <a:blip r:embed="rId14"/>
          <a:srcRect/>
          <a:stretch>
            <a:fillRect/>
          </a:stretch>
        </p:blipFill>
        <p:spPr>
          <a:xfrm>
            <a:off x="14693596" y="6748945"/>
            <a:ext cx="2650991" cy="1094324"/>
          </a:xfrm>
          <a:prstGeom prst="rect">
            <a:avLst/>
          </a:prstGeom>
        </p:spPr>
      </p:pic>
      <p:pic>
        <p:nvPicPr>
          <p:cNvPr id="12" name="Picture 11" descr="A picture containing text, font, screenshot, logo&#10;&#10;Description automatically generated">
            <a:hlinkClick r:id="rId15"/>
            <a:extLst>
              <a:ext uri="{FF2B5EF4-FFF2-40B4-BE49-F238E27FC236}">
                <a16:creationId xmlns:a16="http://schemas.microsoft.com/office/drawing/2014/main" id="{8CF6A176-F77B-AA3D-B179-BE2E311795C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3140" y="6334183"/>
            <a:ext cx="3499169" cy="1796240"/>
          </a:xfrm>
          <a:prstGeom prst="rect">
            <a:avLst/>
          </a:prstGeom>
        </p:spPr>
      </p:pic>
      <p:pic>
        <p:nvPicPr>
          <p:cNvPr id="14" name="Picture 13" descr="A logo on a black background&#10;&#10;Description automatically generated with low confidence">
            <a:hlinkClick r:id="rId17"/>
            <a:extLst>
              <a:ext uri="{FF2B5EF4-FFF2-40B4-BE49-F238E27FC236}">
                <a16:creationId xmlns:a16="http://schemas.microsoft.com/office/drawing/2014/main" id="{C90007AB-7591-683A-B2CD-534E952E6B3D}"/>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2931" t="22809" r="10872" b="13909"/>
          <a:stretch/>
        </p:blipFill>
        <p:spPr>
          <a:xfrm>
            <a:off x="4369764" y="6533727"/>
            <a:ext cx="3796219" cy="1576398"/>
          </a:xfrm>
          <a:prstGeom prst="rect">
            <a:avLst/>
          </a:prstGeom>
        </p:spPr>
      </p:pic>
      <p:sp>
        <p:nvSpPr>
          <p:cNvPr id="15" name="AutoShape 4">
            <a:extLst>
              <a:ext uri="{FF2B5EF4-FFF2-40B4-BE49-F238E27FC236}">
                <a16:creationId xmlns:a16="http://schemas.microsoft.com/office/drawing/2014/main" id="{95BCDEF5-2197-A07C-9BFD-1DFFC644FA5C}"/>
              </a:ext>
            </a:extLst>
          </p:cNvPr>
          <p:cNvSpPr/>
          <p:nvPr/>
        </p:nvSpPr>
        <p:spPr>
          <a:xfrm>
            <a:off x="1028700" y="9406713"/>
            <a:ext cx="16230600" cy="169519"/>
          </a:xfrm>
          <a:prstGeom prst="rect">
            <a:avLst/>
          </a:prstGeom>
          <a:solidFill>
            <a:srgbClr val="05216C"/>
          </a:solidFill>
          <a:ln>
            <a:solidFill>
              <a:srgbClr val="00339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24">
            <a:hlinkClick r:id="rId19"/>
            <a:extLst>
              <a:ext uri="{FF2B5EF4-FFF2-40B4-BE49-F238E27FC236}">
                <a16:creationId xmlns:a16="http://schemas.microsoft.com/office/drawing/2014/main" id="{E12BFFC6-2AE7-2135-60A8-5008C4855EA1}"/>
              </a:ext>
            </a:extLst>
          </p:cNvPr>
          <p:cNvSpPr/>
          <p:nvPr/>
        </p:nvSpPr>
        <p:spPr>
          <a:xfrm>
            <a:off x="8423438" y="6684654"/>
            <a:ext cx="2515998" cy="1274541"/>
          </a:xfrm>
          <a:custGeom>
            <a:avLst/>
            <a:gdLst/>
            <a:ahLst/>
            <a:cxnLst/>
            <a:rect l="l" t="t" r="r" b="b"/>
            <a:pathLst>
              <a:path w="1779410" h="860102">
                <a:moveTo>
                  <a:pt x="0" y="0"/>
                </a:moveTo>
                <a:lnTo>
                  <a:pt x="1779410" y="0"/>
                </a:lnTo>
                <a:lnTo>
                  <a:pt x="1779410" y="860102"/>
                </a:lnTo>
                <a:lnTo>
                  <a:pt x="0" y="860102"/>
                </a:lnTo>
                <a:lnTo>
                  <a:pt x="0" y="0"/>
                </a:lnTo>
                <a:close/>
              </a:path>
            </a:pathLst>
          </a:custGeom>
          <a:blipFill>
            <a:blip r:embed="rId2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22">
            <a:hlinkClick r:id="rId21"/>
            <a:extLst>
              <a:ext uri="{FF2B5EF4-FFF2-40B4-BE49-F238E27FC236}">
                <a16:creationId xmlns:a16="http://schemas.microsoft.com/office/drawing/2014/main" id="{DB4BC06A-EE4D-4B60-F729-9166D7689C80}"/>
              </a:ext>
            </a:extLst>
          </p:cNvPr>
          <p:cNvSpPr/>
          <p:nvPr/>
        </p:nvSpPr>
        <p:spPr>
          <a:xfrm>
            <a:off x="11660060" y="6748945"/>
            <a:ext cx="2776081" cy="1145961"/>
          </a:xfrm>
          <a:custGeom>
            <a:avLst/>
            <a:gdLst/>
            <a:ahLst/>
            <a:cxnLst/>
            <a:rect l="l" t="t" r="r" b="b"/>
            <a:pathLst>
              <a:path w="2015448" h="844759">
                <a:moveTo>
                  <a:pt x="0" y="0"/>
                </a:moveTo>
                <a:lnTo>
                  <a:pt x="2015448" y="0"/>
                </a:lnTo>
                <a:lnTo>
                  <a:pt x="2015448" y="844758"/>
                </a:lnTo>
                <a:lnTo>
                  <a:pt x="0" y="844758"/>
                </a:lnTo>
                <a:lnTo>
                  <a:pt x="0" y="0"/>
                </a:lnTo>
                <a:close/>
              </a:path>
            </a:pathLst>
          </a:custGeom>
          <a:blipFill>
            <a:blip r:embed="rId2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8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786299" y="3551578"/>
            <a:ext cx="15789782" cy="1095375"/>
          </a:xfrm>
          <a:prstGeom prst="rect">
            <a:avLst/>
          </a:prstGeom>
        </p:spPr>
        <p:txBody>
          <a:bodyPr lIns="0" tIns="0" rIns="0" bIns="0" rtlCol="0" anchor="t">
            <a:spAutoFit/>
          </a:bodyPr>
          <a:lstStyle/>
          <a:p>
            <a:pPr marL="1619250" lvl="1" indent="-809625">
              <a:lnSpc>
                <a:spcPts val="8400"/>
              </a:lnSpc>
              <a:buAutoNum type="arabicPeriod"/>
            </a:pPr>
            <a:r>
              <a:rPr lang="en-US" sz="7500" dirty="0">
                <a:solidFill>
                  <a:srgbClr val="FFFFFF"/>
                </a:solidFill>
                <a:latin typeface="Anton"/>
              </a:rPr>
              <a:t>ABOUT THE CHAMBERS TRADE ACADEMY</a:t>
            </a:r>
          </a:p>
        </p:txBody>
      </p:sp>
      <p:grpSp>
        <p:nvGrpSpPr>
          <p:cNvPr id="3" name="Group 3"/>
          <p:cNvGrpSpPr>
            <a:grpSpLocks noChangeAspect="1"/>
          </p:cNvGrpSpPr>
          <p:nvPr/>
        </p:nvGrpSpPr>
        <p:grpSpPr>
          <a:xfrm>
            <a:off x="15113121" y="7348868"/>
            <a:ext cx="2543265" cy="2543255"/>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GB" dirty="0"/>
            </a:p>
          </p:txBody>
        </p:sp>
      </p:grpSp>
      <p:sp>
        <p:nvSpPr>
          <p:cNvPr id="5" name="TextBox 5"/>
          <p:cNvSpPr txBox="1"/>
          <p:nvPr/>
        </p:nvSpPr>
        <p:spPr>
          <a:xfrm>
            <a:off x="1433603" y="7286251"/>
            <a:ext cx="13427702" cy="1938992"/>
          </a:xfrm>
          <a:prstGeom prst="rect">
            <a:avLst/>
          </a:prstGeom>
        </p:spPr>
        <p:txBody>
          <a:bodyPr wrap="square" lIns="0" tIns="0" rIns="0" bIns="0" rtlCol="0" anchor="t">
            <a:spAutoFit/>
          </a:bodyPr>
          <a:lstStyle/>
          <a:p>
            <a:pPr algn="just" rtl="0"/>
            <a:r>
              <a:rPr lang="en-US" sz="3150" baseline="0" dirty="0">
                <a:solidFill>
                  <a:srgbClr val="FFFFFF"/>
                </a:solidFill>
                <a:latin typeface="Gotham 1"/>
                <a:ea typeface="Segoe UI"/>
                <a:cs typeface="Segoe UI"/>
              </a:rPr>
              <a:t>PAULINE PUIG</a:t>
            </a:r>
            <a:r>
              <a:rPr lang="en-US" sz="3150" dirty="0">
                <a:latin typeface="Gotham 1"/>
                <a:ea typeface="Segoe UI"/>
                <a:cs typeface="Segoe UI"/>
              </a:rPr>
              <a:t>​</a:t>
            </a:r>
          </a:p>
          <a:p>
            <a:r>
              <a:rPr lang="en-US" sz="3150" baseline="0" dirty="0">
                <a:solidFill>
                  <a:srgbClr val="FFFFFF"/>
                </a:solidFill>
                <a:latin typeface="Gotham 1"/>
                <a:ea typeface="Segoe UI"/>
                <a:cs typeface="Segoe UI"/>
              </a:rPr>
              <a:t>TRADE TEAM MANAGER </a:t>
            </a:r>
            <a:r>
              <a:rPr lang="en-US" sz="3150" dirty="0">
                <a:solidFill>
                  <a:srgbClr val="FFFFFF"/>
                </a:solidFill>
                <a:latin typeface="Gotham 1"/>
                <a:ea typeface="Segoe UI"/>
                <a:cs typeface="Segoe UI"/>
              </a:rPr>
              <a:t>- </a:t>
            </a:r>
            <a:r>
              <a:rPr lang="en-US" sz="3150" baseline="0" dirty="0">
                <a:solidFill>
                  <a:srgbClr val="FFFFFF"/>
                </a:solidFill>
                <a:latin typeface="Gotham 1"/>
                <a:ea typeface="Segoe UI"/>
                <a:cs typeface="Segoe UI"/>
              </a:rPr>
              <a:t>SENIOR INTERNATIONAL TRADE &amp; CUSTOMS ADVISOR</a:t>
            </a:r>
            <a:r>
              <a:rPr lang="en-US" sz="3150" dirty="0">
                <a:latin typeface="Gotham 1"/>
                <a:ea typeface="Segoe UI"/>
                <a:cs typeface="Segoe UI"/>
              </a:rPr>
              <a:t>​</a:t>
            </a:r>
          </a:p>
          <a:p>
            <a:pPr algn="just" rtl="0"/>
            <a:r>
              <a:rPr lang="en-US" sz="3150" baseline="0" dirty="0">
                <a:solidFill>
                  <a:srgbClr val="FFFFFF"/>
                </a:solidFill>
                <a:latin typeface="Gotham 1"/>
                <a:ea typeface="Segoe UI"/>
                <a:cs typeface="Segoe UI"/>
              </a:rPr>
              <a:t>GREATER MANCHESTER CHAMBER OF COMMERCE</a:t>
            </a:r>
            <a:r>
              <a:rPr lang="en-US" sz="3150" dirty="0">
                <a:latin typeface="Gotham 1"/>
                <a:ea typeface="Segoe UI"/>
                <a:cs typeface="Segoe UI"/>
              </a:rPr>
              <a:t>​</a:t>
            </a:r>
            <a:endParaRPr lang="en-US" sz="3150" dirty="0">
              <a:solidFill>
                <a:srgbClr val="FFFFFF"/>
              </a:solidFill>
              <a:latin typeface="Gotham 1"/>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marR="0" lvl="1" indent="0" algn="just"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5216C"/>
                </a:solidFill>
                <a:effectLst/>
                <a:uLnTx/>
                <a:uFillTx/>
                <a:latin typeface="Anton"/>
                <a:ea typeface="+mn-ea"/>
                <a:cs typeface="+mn-cs"/>
              </a:rPr>
              <a:t>1. What is the Chambers Trade Academy?</a:t>
            </a:r>
          </a:p>
        </p:txBody>
      </p:sp>
      <p:sp>
        <p:nvSpPr>
          <p:cNvPr id="6" name="TextBox 6"/>
          <p:cNvSpPr txBox="1"/>
          <p:nvPr/>
        </p:nvSpPr>
        <p:spPr>
          <a:xfrm>
            <a:off x="1223172" y="2393257"/>
            <a:ext cx="8378028" cy="6879191"/>
          </a:xfrm>
          <a:prstGeom prst="rect">
            <a:avLst/>
          </a:prstGeom>
        </p:spPr>
        <p:txBody>
          <a:bodyPr wrap="square" lIns="0" tIns="0" rIns="0" bIns="0" rtlCol="0" anchor="t">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otham 1"/>
                <a:ea typeface="+mn-ea"/>
                <a:cs typeface="+mn-cs"/>
              </a:rPr>
              <a:t>An initiative of selected Chambers of Commerce across the UK to provide free short virtual sessions providing informative and educational content regarding exporting and importing.  We cover from the basics of trading to customs processes and latest regulations and tips grow globally.</a:t>
            </a:r>
          </a:p>
          <a:p>
            <a:pPr marL="0" marR="0" lvl="0" indent="0" algn="l" defTabSz="914400" rtl="0" eaLnBrk="1" fontAlgn="auto" latinLnBrk="0" hangingPunct="1">
              <a:lnSpc>
                <a:spcPts val="448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Gotham 1"/>
              <a:ea typeface="+mn-ea"/>
              <a:cs typeface="+mn-cs"/>
            </a:endParaRPr>
          </a:p>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otham 1"/>
                <a:ea typeface="+mn-ea"/>
                <a:cs typeface="+mn-cs"/>
              </a:rPr>
              <a:t>Combined we represent more than 15,000 businesses of all sizes and sectors across the UK.</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65914" y="9272448"/>
            <a:ext cx="2226043" cy="688050"/>
          </a:xfrm>
          <a:prstGeom prst="rect">
            <a:avLst/>
          </a:prstGeom>
        </p:spPr>
      </p:pic>
      <p:pic>
        <p:nvPicPr>
          <p:cNvPr id="10" name="Picture 2">
            <a:extLst>
              <a:ext uri="{FF2B5EF4-FFF2-40B4-BE49-F238E27FC236}">
                <a16:creationId xmlns:a16="http://schemas.microsoft.com/office/drawing/2014/main" id="{6DA9C213-A515-BB87-8FA3-540B6B8D78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84351" y="1977823"/>
            <a:ext cx="7280477" cy="7280477"/>
          </a:xfrm>
          <a:prstGeom prst="rect">
            <a:avLst/>
          </a:prstGeom>
        </p:spPr>
      </p:pic>
      <p:grpSp>
        <p:nvGrpSpPr>
          <p:cNvPr id="11" name="Group 3">
            <a:extLst>
              <a:ext uri="{FF2B5EF4-FFF2-40B4-BE49-F238E27FC236}">
                <a16:creationId xmlns:a16="http://schemas.microsoft.com/office/drawing/2014/main" id="{99430FB6-FFF1-D2B7-8CC7-88198226F21C}"/>
              </a:ext>
            </a:extLst>
          </p:cNvPr>
          <p:cNvGrpSpPr>
            <a:grpSpLocks noChangeAspect="1"/>
          </p:cNvGrpSpPr>
          <p:nvPr/>
        </p:nvGrpSpPr>
        <p:grpSpPr>
          <a:xfrm>
            <a:off x="10729962" y="3006251"/>
            <a:ext cx="5223642" cy="5223621"/>
            <a:chOff x="0" y="0"/>
            <a:chExt cx="6350000" cy="6349975"/>
          </a:xfrm>
        </p:grpSpPr>
        <p:sp>
          <p:nvSpPr>
            <p:cNvPr id="12" name="Freeform 4">
              <a:extLst>
                <a:ext uri="{FF2B5EF4-FFF2-40B4-BE49-F238E27FC236}">
                  <a16:creationId xmlns:a16="http://schemas.microsoft.com/office/drawing/2014/main" id="{6F5118EB-EFC6-39A2-1FFE-B2DF9AFACB7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47524" r="-247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8"/>
          <p:cNvGrpSpPr>
            <a:grpSpLocks noChangeAspect="1"/>
          </p:cNvGrpSpPr>
          <p:nvPr/>
        </p:nvGrpSpPr>
        <p:grpSpPr>
          <a:xfrm>
            <a:off x="15316200" y="6896100"/>
            <a:ext cx="2148242" cy="214823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94190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19685"/>
            <a:ext cx="16982021" cy="1095375"/>
          </a:xfrm>
          <a:prstGeom prst="rect">
            <a:avLst/>
          </a:prstGeom>
        </p:spPr>
        <p:txBody>
          <a:bodyPr lIns="0" tIns="0" rIns="0" bIns="0" rtlCol="0" anchor="t">
            <a:spAutoFit/>
          </a:bodyPr>
          <a:lstStyle/>
          <a:p>
            <a:pPr marL="809625" marR="0" lvl="1" indent="0" algn="just"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05216C"/>
                </a:solidFill>
                <a:effectLst/>
                <a:uLnTx/>
                <a:uFillTx/>
                <a:latin typeface="Anton"/>
                <a:ea typeface="+mn-ea"/>
                <a:cs typeface="+mn-cs"/>
              </a:rPr>
              <a:t>INTERNATIONAL TRADE SUPPORT</a:t>
            </a:r>
          </a:p>
        </p:txBody>
      </p:sp>
      <p:sp>
        <p:nvSpPr>
          <p:cNvPr id="6" name="TextBox 6"/>
          <p:cNvSpPr txBox="1"/>
          <p:nvPr/>
        </p:nvSpPr>
        <p:spPr>
          <a:xfrm>
            <a:off x="1093922" y="4076700"/>
            <a:ext cx="8638303" cy="4558556"/>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International Trade Events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Readiness Assessment</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Export, Import &amp; Customs Training Courses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Bespoke Advice and Customs Consultancy Services </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Market Identification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Market Research and Entry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Partner Finding Services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63800" y="9223290"/>
            <a:ext cx="2226043" cy="688050"/>
          </a:xfrm>
          <a:prstGeom prst="rect">
            <a:avLst/>
          </a:prstGeom>
        </p:spPr>
      </p:pic>
      <p:sp>
        <p:nvSpPr>
          <p:cNvPr id="10" name="TextBox 6">
            <a:extLst>
              <a:ext uri="{FF2B5EF4-FFF2-40B4-BE49-F238E27FC236}">
                <a16:creationId xmlns:a16="http://schemas.microsoft.com/office/drawing/2014/main" id="{5F9EC03D-0CA3-7720-010E-C1D561080B5B}"/>
              </a:ext>
            </a:extLst>
          </p:cNvPr>
          <p:cNvSpPr txBox="1"/>
          <p:nvPr/>
        </p:nvSpPr>
        <p:spPr>
          <a:xfrm>
            <a:off x="9906000" y="4015353"/>
            <a:ext cx="8229600" cy="4558556"/>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Commercial Debt Recovery</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Foreign Exchange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Letters of Credit Preparation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Credit Checks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Certification, Legalisation and Apostille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Customs Brokerage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Gotham 1"/>
                <a:ea typeface="+mn-ea"/>
                <a:cs typeface="+mn-cs"/>
              </a:rPr>
              <a:t>Post-Brexit Information and Support</a:t>
            </a:r>
          </a:p>
        </p:txBody>
      </p:sp>
      <p:sp>
        <p:nvSpPr>
          <p:cNvPr id="12" name="TextBox 11">
            <a:extLst>
              <a:ext uri="{FF2B5EF4-FFF2-40B4-BE49-F238E27FC236}">
                <a16:creationId xmlns:a16="http://schemas.microsoft.com/office/drawing/2014/main" id="{E82B4A37-5814-D02D-D58C-D7CB10030471}"/>
              </a:ext>
            </a:extLst>
          </p:cNvPr>
          <p:cNvSpPr txBox="1"/>
          <p:nvPr/>
        </p:nvSpPr>
        <p:spPr>
          <a:xfrm>
            <a:off x="1066800" y="2020426"/>
            <a:ext cx="16192500" cy="1188402"/>
          </a:xfrm>
          <a:prstGeom prst="rect">
            <a:avLst/>
          </a:prstGeom>
          <a:noFill/>
        </p:spPr>
        <p:txBody>
          <a:bodyPr wrap="square">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Gotham 1"/>
                <a:ea typeface="+mn-ea"/>
                <a:cs typeface="+mn-cs"/>
              </a:rPr>
              <a:t>We support traders of all sizes and sectors and provide services for every stage of your internationalisation journey.</a:t>
            </a:r>
          </a:p>
        </p:txBody>
      </p:sp>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1042479" y="3199432"/>
            <a:ext cx="16512839" cy="2162175"/>
          </a:xfrm>
          <a:prstGeom prst="rect">
            <a:avLst/>
          </a:prstGeom>
        </p:spPr>
        <p:txBody>
          <a:bodyPr lIns="0" tIns="0" rIns="0" bIns="0" rtlCol="0" anchor="t">
            <a:spAutoFit/>
          </a:bodyPr>
          <a:lstStyle/>
          <a:p>
            <a:pPr>
              <a:lnSpc>
                <a:spcPts val="8400"/>
              </a:lnSpc>
            </a:pPr>
            <a:r>
              <a:rPr lang="en-US" sz="7500" dirty="0">
                <a:solidFill>
                  <a:srgbClr val="FFFFFF"/>
                </a:solidFill>
                <a:latin typeface="Anton"/>
              </a:rPr>
              <a:t>2.  PREFERENTIAL AND NON-PREFERENTIAL TRADE</a:t>
            </a:r>
          </a:p>
        </p:txBody>
      </p:sp>
      <p:sp>
        <p:nvSpPr>
          <p:cNvPr id="3" name="TextBox 3"/>
          <p:cNvSpPr txBox="1"/>
          <p:nvPr/>
        </p:nvSpPr>
        <p:spPr>
          <a:xfrm>
            <a:off x="1042479" y="7006320"/>
            <a:ext cx="11662776" cy="1648656"/>
          </a:xfrm>
          <a:prstGeom prst="rect">
            <a:avLst/>
          </a:prstGeom>
        </p:spPr>
        <p:txBody>
          <a:bodyPr lIns="0" tIns="0" rIns="0" bIns="0" rtlCol="0" anchor="t">
            <a:spAutoFit/>
          </a:bodyPr>
          <a:lstStyle/>
          <a:p>
            <a:pPr algn="just">
              <a:lnSpc>
                <a:spcPts val="4409"/>
              </a:lnSpc>
            </a:pPr>
            <a:r>
              <a:rPr lang="en-US" sz="3150" dirty="0">
                <a:solidFill>
                  <a:srgbClr val="FFFFFF"/>
                </a:solidFill>
                <a:latin typeface="Gotham 1"/>
              </a:rPr>
              <a:t>KATHRYN HOGGITT</a:t>
            </a:r>
          </a:p>
          <a:p>
            <a:pPr algn="just">
              <a:lnSpc>
                <a:spcPts val="4409"/>
              </a:lnSpc>
            </a:pPr>
            <a:r>
              <a:rPr lang="en-US" sz="3150" dirty="0">
                <a:solidFill>
                  <a:srgbClr val="FFFFFF"/>
                </a:solidFill>
                <a:latin typeface="Gotham 1"/>
              </a:rPr>
              <a:t>INTERNATIONAL OPERATIONS &amp; QUALITY MANAGER</a:t>
            </a:r>
            <a:endParaRPr lang="en-US" sz="3150" dirty="0">
              <a:solidFill>
                <a:srgbClr val="FFFFFF"/>
              </a:solidFill>
              <a:latin typeface="Gotham 1"/>
              <a:cs typeface="Gotham 1"/>
            </a:endParaRPr>
          </a:p>
          <a:p>
            <a:pPr algn="just">
              <a:lnSpc>
                <a:spcPts val="4409"/>
              </a:lnSpc>
            </a:pPr>
            <a:r>
              <a:rPr lang="en-US" sz="3150" dirty="0">
                <a:solidFill>
                  <a:srgbClr val="FFFFFF"/>
                </a:solidFill>
                <a:latin typeface="Gotham 1"/>
              </a:rPr>
              <a:t>GREATER MANCHESTER CHAMBER OF COMMERCE</a:t>
            </a:r>
          </a:p>
        </p:txBody>
      </p:sp>
      <p:grpSp>
        <p:nvGrpSpPr>
          <p:cNvPr id="4" name="Group 4"/>
          <p:cNvGrpSpPr/>
          <p:nvPr/>
        </p:nvGrpSpPr>
        <p:grpSpPr>
          <a:xfrm>
            <a:off x="14371304" y="6412111"/>
            <a:ext cx="2460957" cy="2460957"/>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p:spPr>
          <p:txBody>
            <a:bodyPr/>
            <a:lstStyle/>
            <a:p>
              <a:endParaRPr lang="en-GB"/>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3962926" cy="10287000"/>
          </a:xfrm>
          <a:custGeom>
            <a:avLst/>
            <a:gdLst/>
            <a:ahLst/>
            <a:cxnLst/>
            <a:rect l="l" t="t" r="r" b="b"/>
            <a:pathLst>
              <a:path w="3962926" h="10287000">
                <a:moveTo>
                  <a:pt x="0" y="0"/>
                </a:moveTo>
                <a:lnTo>
                  <a:pt x="3962926" y="0"/>
                </a:lnTo>
                <a:lnTo>
                  <a:pt x="3962926"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r="-362037"/>
            </a:stretch>
          </a:blipFill>
        </p:spPr>
        <p:txBody>
          <a:bodyPr/>
          <a:lstStyle/>
          <a:p>
            <a:endParaRPr lang="en-GB"/>
          </a:p>
        </p:txBody>
      </p:sp>
      <p:grpSp>
        <p:nvGrpSpPr>
          <p:cNvPr id="3" name="Group 3"/>
          <p:cNvGrpSpPr/>
          <p:nvPr/>
        </p:nvGrpSpPr>
        <p:grpSpPr>
          <a:xfrm>
            <a:off x="1918060" y="422273"/>
            <a:ext cx="15775756" cy="3290559"/>
            <a:chOff x="0" y="0"/>
            <a:chExt cx="21034341" cy="4387412"/>
          </a:xfrm>
        </p:grpSpPr>
        <p:pic>
          <p:nvPicPr>
            <p:cNvPr id="4" name="Picture 4"/>
            <p:cNvPicPr>
              <a:picLocks noChangeAspect="1"/>
            </p:cNvPicPr>
            <p:nvPr/>
          </p:nvPicPr>
          <p:blipFill>
            <a:blip r:embed="rId5"/>
            <a:srcRect t="31459" b="31459"/>
            <a:stretch>
              <a:fillRect/>
            </a:stretch>
          </p:blipFill>
          <p:spPr>
            <a:xfrm>
              <a:off x="0" y="0"/>
              <a:ext cx="21034341" cy="4387412"/>
            </a:xfrm>
            <a:prstGeom prst="rect">
              <a:avLst/>
            </a:prstGeom>
          </p:spPr>
        </p:pic>
      </p:grpSp>
      <p:grpSp>
        <p:nvGrpSpPr>
          <p:cNvPr id="5" name="Group 5"/>
          <p:cNvGrpSpPr/>
          <p:nvPr/>
        </p:nvGrpSpPr>
        <p:grpSpPr>
          <a:xfrm>
            <a:off x="2968973" y="4513308"/>
            <a:ext cx="1987906" cy="1987906"/>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en-GB"/>
            </a:p>
          </p:txBody>
        </p:sp>
      </p:grpSp>
      <p:sp>
        <p:nvSpPr>
          <p:cNvPr id="7" name="Freeform 7"/>
          <p:cNvSpPr/>
          <p:nvPr/>
        </p:nvSpPr>
        <p:spPr>
          <a:xfrm>
            <a:off x="3159190" y="4703525"/>
            <a:ext cx="1607472" cy="1607472"/>
          </a:xfrm>
          <a:custGeom>
            <a:avLst/>
            <a:gdLst/>
            <a:ahLst/>
            <a:cxnLst/>
            <a:rect l="l" t="t" r="r" b="b"/>
            <a:pathLst>
              <a:path w="1607472" h="1607472">
                <a:moveTo>
                  <a:pt x="0" y="0"/>
                </a:moveTo>
                <a:lnTo>
                  <a:pt x="1607472" y="0"/>
                </a:lnTo>
                <a:lnTo>
                  <a:pt x="1607472" y="1607472"/>
                </a:lnTo>
                <a:lnTo>
                  <a:pt x="0" y="1607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a:off x="10647901" y="4568283"/>
            <a:ext cx="1607472" cy="1607472"/>
          </a:xfrm>
          <a:custGeom>
            <a:avLst/>
            <a:gdLst/>
            <a:ahLst/>
            <a:cxnLst/>
            <a:rect l="l" t="t" r="r" b="b"/>
            <a:pathLst>
              <a:path w="1607472" h="1607472">
                <a:moveTo>
                  <a:pt x="0" y="0"/>
                </a:moveTo>
                <a:lnTo>
                  <a:pt x="1607472" y="0"/>
                </a:lnTo>
                <a:lnTo>
                  <a:pt x="1607472" y="1607472"/>
                </a:lnTo>
                <a:lnTo>
                  <a:pt x="0" y="16074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3352462" y="4703525"/>
            <a:ext cx="1215811" cy="1399494"/>
          </a:xfrm>
          <a:custGeom>
            <a:avLst/>
            <a:gdLst/>
            <a:ahLst/>
            <a:cxnLst/>
            <a:rect l="l" t="t" r="r" b="b"/>
            <a:pathLst>
              <a:path w="1215811" h="1399494">
                <a:moveTo>
                  <a:pt x="0" y="0"/>
                </a:moveTo>
                <a:lnTo>
                  <a:pt x="1215811" y="0"/>
                </a:lnTo>
                <a:lnTo>
                  <a:pt x="1215811" y="1399494"/>
                </a:lnTo>
                <a:lnTo>
                  <a:pt x="0" y="13994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10924155" y="4856150"/>
            <a:ext cx="1056960" cy="977691"/>
          </a:xfrm>
          <a:custGeom>
            <a:avLst/>
            <a:gdLst/>
            <a:ahLst/>
            <a:cxnLst/>
            <a:rect l="l" t="t" r="r" b="b"/>
            <a:pathLst>
              <a:path w="1009141" h="1005854">
                <a:moveTo>
                  <a:pt x="0" y="0"/>
                </a:moveTo>
                <a:lnTo>
                  <a:pt x="1009141" y="0"/>
                </a:lnTo>
                <a:lnTo>
                  <a:pt x="1009141" y="1005854"/>
                </a:lnTo>
                <a:lnTo>
                  <a:pt x="0" y="10058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TextBox 11"/>
          <p:cNvSpPr txBox="1"/>
          <p:nvPr/>
        </p:nvSpPr>
        <p:spPr>
          <a:xfrm>
            <a:off x="2703928" y="1457821"/>
            <a:ext cx="13663393" cy="1704975"/>
          </a:xfrm>
          <a:prstGeom prst="rect">
            <a:avLst/>
          </a:prstGeom>
        </p:spPr>
        <p:txBody>
          <a:bodyPr lIns="0" tIns="0" rIns="0" bIns="0" rtlCol="0" anchor="t">
            <a:spAutoFit/>
          </a:bodyPr>
          <a:lstStyle/>
          <a:p>
            <a:pPr>
              <a:lnSpc>
                <a:spcPts val="6600"/>
              </a:lnSpc>
            </a:pPr>
            <a:r>
              <a:rPr lang="en-US" sz="6000">
                <a:solidFill>
                  <a:srgbClr val="FFFFFF"/>
                </a:solidFill>
                <a:latin typeface="Anton"/>
              </a:rPr>
              <a:t>PREFERENTIAL AND NON-PREFERENTIAL MARKET ACCESS</a:t>
            </a:r>
          </a:p>
        </p:txBody>
      </p:sp>
      <p:sp>
        <p:nvSpPr>
          <p:cNvPr id="12" name="TextBox 12"/>
          <p:cNvSpPr txBox="1"/>
          <p:nvPr/>
        </p:nvSpPr>
        <p:spPr>
          <a:xfrm>
            <a:off x="5049469" y="4284766"/>
            <a:ext cx="4829578" cy="413190"/>
          </a:xfrm>
          <a:prstGeom prst="rect">
            <a:avLst/>
          </a:prstGeom>
        </p:spPr>
        <p:txBody>
          <a:bodyPr wrap="square" lIns="0" tIns="0" rIns="0" bIns="0" rtlCol="0" anchor="t">
            <a:spAutoFit/>
          </a:bodyPr>
          <a:lstStyle/>
          <a:p>
            <a:pPr>
              <a:lnSpc>
                <a:spcPts val="3387"/>
              </a:lnSpc>
            </a:pPr>
            <a:r>
              <a:rPr lang="en-US" sz="2799">
                <a:solidFill>
                  <a:srgbClr val="05206B"/>
                </a:solidFill>
                <a:latin typeface="Gotham 2"/>
              </a:rPr>
              <a:t>PREFERENTIAL ACCESS</a:t>
            </a:r>
          </a:p>
        </p:txBody>
      </p:sp>
      <p:sp>
        <p:nvSpPr>
          <p:cNvPr id="13" name="TextBox 13"/>
          <p:cNvSpPr txBox="1"/>
          <p:nvPr/>
        </p:nvSpPr>
        <p:spPr>
          <a:xfrm>
            <a:off x="4551708" y="6751312"/>
            <a:ext cx="6199191" cy="3091231"/>
          </a:xfrm>
          <a:prstGeom prst="rect">
            <a:avLst/>
          </a:prstGeom>
        </p:spPr>
        <p:txBody>
          <a:bodyPr wrap="square" lIns="0" tIns="0" rIns="0" bIns="0" rtlCol="0" anchor="t">
            <a:spAutoFit/>
          </a:bodyPr>
          <a:lstStyle/>
          <a:p>
            <a:pPr marL="539749" lvl="1" indent="-269875">
              <a:lnSpc>
                <a:spcPts val="3499"/>
              </a:lnSpc>
              <a:buFont typeface="Arial"/>
              <a:buChar char="•"/>
            </a:pPr>
            <a:r>
              <a:rPr lang="en-US" sz="2000">
                <a:solidFill>
                  <a:srgbClr val="000000"/>
                </a:solidFill>
                <a:latin typeface="Gotham 1"/>
              </a:rPr>
              <a:t>EUR1 Movement Certificates / EUR-MED</a:t>
            </a:r>
          </a:p>
          <a:p>
            <a:pPr marL="539749" lvl="1" indent="-269875">
              <a:lnSpc>
                <a:spcPts val="3499"/>
              </a:lnSpc>
              <a:buFont typeface="Arial"/>
              <a:buChar char="•"/>
            </a:pPr>
            <a:r>
              <a:rPr lang="en-US" sz="2000">
                <a:solidFill>
                  <a:srgbClr val="000000"/>
                </a:solidFill>
                <a:latin typeface="Gotham 1"/>
              </a:rPr>
              <a:t>An origin declaration (also known as invoice declaration or statement of origin (e.g. invoice, packing list, deliver note)</a:t>
            </a:r>
          </a:p>
          <a:p>
            <a:pPr marL="539749" lvl="1" indent="-269875">
              <a:lnSpc>
                <a:spcPts val="3499"/>
              </a:lnSpc>
              <a:buFont typeface="Arial"/>
              <a:buChar char="•"/>
            </a:pPr>
            <a:r>
              <a:rPr lang="en-US" sz="2000">
                <a:solidFill>
                  <a:srgbClr val="000000"/>
                </a:solidFill>
                <a:latin typeface="Gotham 1"/>
              </a:rPr>
              <a:t>Importers’ knowledge</a:t>
            </a:r>
          </a:p>
          <a:p>
            <a:pPr marL="539749" lvl="1" indent="-269875">
              <a:lnSpc>
                <a:spcPts val="3499"/>
              </a:lnSpc>
              <a:buFont typeface="Arial"/>
              <a:buChar char="•"/>
            </a:pPr>
            <a:r>
              <a:rPr lang="en-US" sz="2000">
                <a:solidFill>
                  <a:srgbClr val="000000"/>
                </a:solidFill>
                <a:latin typeface="Gotham 1"/>
              </a:rPr>
              <a:t>A form A (when importing from countries covered by the DCTS)</a:t>
            </a:r>
          </a:p>
        </p:txBody>
      </p:sp>
      <p:sp>
        <p:nvSpPr>
          <p:cNvPr id="14" name="TextBox 14"/>
          <p:cNvSpPr txBox="1"/>
          <p:nvPr/>
        </p:nvSpPr>
        <p:spPr>
          <a:xfrm>
            <a:off x="12509132" y="4284766"/>
            <a:ext cx="4688578" cy="413190"/>
          </a:xfrm>
          <a:prstGeom prst="rect">
            <a:avLst/>
          </a:prstGeom>
        </p:spPr>
        <p:txBody>
          <a:bodyPr wrap="square" lIns="0" tIns="0" rIns="0" bIns="0" rtlCol="0" anchor="t">
            <a:spAutoFit/>
          </a:bodyPr>
          <a:lstStyle/>
          <a:p>
            <a:pPr>
              <a:lnSpc>
                <a:spcPts val="3387"/>
              </a:lnSpc>
            </a:pPr>
            <a:r>
              <a:rPr lang="en-US" sz="2799">
                <a:solidFill>
                  <a:srgbClr val="05206B"/>
                </a:solidFill>
                <a:latin typeface="Gotham 2"/>
              </a:rPr>
              <a:t>NON- PREFERENTIAL</a:t>
            </a:r>
          </a:p>
        </p:txBody>
      </p:sp>
      <p:sp>
        <p:nvSpPr>
          <p:cNvPr id="15" name="TextBox 15"/>
          <p:cNvSpPr txBox="1"/>
          <p:nvPr/>
        </p:nvSpPr>
        <p:spPr>
          <a:xfrm>
            <a:off x="12234874" y="4927809"/>
            <a:ext cx="5458942" cy="847027"/>
          </a:xfrm>
          <a:prstGeom prst="rect">
            <a:avLst/>
          </a:prstGeom>
        </p:spPr>
        <p:txBody>
          <a:bodyPr wrap="square" lIns="0" tIns="0" rIns="0" bIns="0" rtlCol="0" anchor="t">
            <a:spAutoFit/>
          </a:bodyPr>
          <a:lstStyle/>
          <a:p>
            <a:pPr marL="539115" lvl="1" indent="-269875">
              <a:lnSpc>
                <a:spcPts val="3499"/>
              </a:lnSpc>
              <a:buFont typeface="Arial"/>
              <a:buChar char="•"/>
            </a:pPr>
            <a:r>
              <a:rPr lang="en-US" sz="2000">
                <a:solidFill>
                  <a:srgbClr val="000000"/>
                </a:solidFill>
                <a:latin typeface="Gotham 1"/>
              </a:rPr>
              <a:t>World Trade Organisation Terms</a:t>
            </a:r>
            <a:endParaRPr lang="en-US"/>
          </a:p>
          <a:p>
            <a:pPr marL="539115" lvl="1" indent="-269875">
              <a:lnSpc>
                <a:spcPts val="3499"/>
              </a:lnSpc>
              <a:buFont typeface="Arial"/>
              <a:buChar char="•"/>
            </a:pPr>
            <a:r>
              <a:rPr lang="en-US" sz="2000">
                <a:solidFill>
                  <a:srgbClr val="000000"/>
                </a:solidFill>
                <a:latin typeface="Gotham 1"/>
                <a:cs typeface="Gotham 1"/>
              </a:rPr>
              <a:t>"Third Country"</a:t>
            </a:r>
          </a:p>
        </p:txBody>
      </p:sp>
      <p:sp>
        <p:nvSpPr>
          <p:cNvPr id="16" name="TextBox 16"/>
          <p:cNvSpPr txBox="1"/>
          <p:nvPr/>
        </p:nvSpPr>
        <p:spPr>
          <a:xfrm>
            <a:off x="5049469" y="6213073"/>
            <a:ext cx="5296854" cy="413190"/>
          </a:xfrm>
          <a:prstGeom prst="rect">
            <a:avLst/>
          </a:prstGeom>
        </p:spPr>
        <p:txBody>
          <a:bodyPr wrap="square" lIns="0" tIns="0" rIns="0" bIns="0" rtlCol="0" anchor="t">
            <a:spAutoFit/>
          </a:bodyPr>
          <a:lstStyle/>
          <a:p>
            <a:pPr>
              <a:lnSpc>
                <a:spcPts val="3387"/>
              </a:lnSpc>
            </a:pPr>
            <a:r>
              <a:rPr lang="en-US" sz="2799">
                <a:solidFill>
                  <a:srgbClr val="05206B"/>
                </a:solidFill>
                <a:latin typeface="Gotham 2"/>
              </a:rPr>
              <a:t>PROOF OF ORIGIN</a:t>
            </a:r>
          </a:p>
        </p:txBody>
      </p:sp>
      <p:sp>
        <p:nvSpPr>
          <p:cNvPr id="17" name="TextBox 17"/>
          <p:cNvSpPr txBox="1"/>
          <p:nvPr/>
        </p:nvSpPr>
        <p:spPr>
          <a:xfrm>
            <a:off x="4608439" y="4874368"/>
            <a:ext cx="5296855" cy="847027"/>
          </a:xfrm>
          <a:prstGeom prst="rect">
            <a:avLst/>
          </a:prstGeom>
        </p:spPr>
        <p:txBody>
          <a:bodyPr wrap="square" lIns="0" tIns="0" rIns="0" bIns="0" rtlCol="0" anchor="t">
            <a:spAutoFit/>
          </a:bodyPr>
          <a:lstStyle/>
          <a:p>
            <a:pPr marL="360000" lvl="1">
              <a:lnSpc>
                <a:spcPts val="3499"/>
              </a:lnSpc>
              <a:buFont typeface="Arial"/>
              <a:buChar char="•"/>
            </a:pPr>
            <a:r>
              <a:rPr lang="en-US" sz="2000">
                <a:solidFill>
                  <a:srgbClr val="000000"/>
                </a:solidFill>
                <a:latin typeface="Gotham 1"/>
              </a:rPr>
              <a:t>Trade Agreement (e.g. TCA, FTAs, etc)</a:t>
            </a:r>
          </a:p>
          <a:p>
            <a:pPr marL="360000" lvl="1">
              <a:lnSpc>
                <a:spcPts val="3499"/>
              </a:lnSpc>
              <a:buFont typeface="Arial"/>
              <a:buChar char="•"/>
            </a:pPr>
            <a:r>
              <a:rPr lang="en-US" sz="2000">
                <a:solidFill>
                  <a:srgbClr val="000000"/>
                </a:solidFill>
                <a:latin typeface="Gotham 1"/>
              </a:rPr>
              <a:t>Developing Countries Trading Scheme</a:t>
            </a:r>
          </a:p>
        </p:txBody>
      </p:sp>
      <p:sp>
        <p:nvSpPr>
          <p:cNvPr id="18" name="TextBox 18"/>
          <p:cNvSpPr txBox="1"/>
          <p:nvPr/>
        </p:nvSpPr>
        <p:spPr>
          <a:xfrm>
            <a:off x="12509132" y="6137015"/>
            <a:ext cx="4084261" cy="413190"/>
          </a:xfrm>
          <a:prstGeom prst="rect">
            <a:avLst/>
          </a:prstGeom>
        </p:spPr>
        <p:txBody>
          <a:bodyPr wrap="square" lIns="0" tIns="0" rIns="0" bIns="0" rtlCol="0" anchor="t">
            <a:spAutoFit/>
          </a:bodyPr>
          <a:lstStyle/>
          <a:p>
            <a:pPr>
              <a:lnSpc>
                <a:spcPts val="3387"/>
              </a:lnSpc>
            </a:pPr>
            <a:r>
              <a:rPr lang="en-US" sz="2799">
                <a:solidFill>
                  <a:srgbClr val="05206B"/>
                </a:solidFill>
                <a:latin typeface="Gotham 2"/>
              </a:rPr>
              <a:t>PROOF OF ORIGIN</a:t>
            </a:r>
          </a:p>
        </p:txBody>
      </p:sp>
      <p:sp>
        <p:nvSpPr>
          <p:cNvPr id="19" name="TextBox 19"/>
          <p:cNvSpPr txBox="1"/>
          <p:nvPr/>
        </p:nvSpPr>
        <p:spPr>
          <a:xfrm>
            <a:off x="12160840" y="6751312"/>
            <a:ext cx="5000427" cy="856260"/>
          </a:xfrm>
          <a:prstGeom prst="rect">
            <a:avLst/>
          </a:prstGeom>
        </p:spPr>
        <p:txBody>
          <a:bodyPr lIns="0" tIns="0" rIns="0" bIns="0" rtlCol="0" anchor="t">
            <a:spAutoFit/>
          </a:bodyPr>
          <a:lstStyle/>
          <a:p>
            <a:pPr marL="539749" lvl="1" indent="-269875">
              <a:lnSpc>
                <a:spcPts val="3499"/>
              </a:lnSpc>
              <a:buFont typeface="Arial"/>
              <a:buChar char="•"/>
            </a:pPr>
            <a:r>
              <a:rPr lang="en-US" sz="2300">
                <a:solidFill>
                  <a:srgbClr val="000000"/>
                </a:solidFill>
                <a:latin typeface="Gotham 1"/>
              </a:rPr>
              <a:t>UK Certificates of Origin</a:t>
            </a:r>
          </a:p>
          <a:p>
            <a:pPr marL="539749" lvl="1" indent="-269875">
              <a:lnSpc>
                <a:spcPts val="3499"/>
              </a:lnSpc>
              <a:buFont typeface="Arial"/>
              <a:buChar char="•"/>
            </a:pPr>
            <a:r>
              <a:rPr lang="en-US" sz="2300">
                <a:solidFill>
                  <a:srgbClr val="000000"/>
                </a:solidFill>
                <a:latin typeface="Gotham 1"/>
              </a:rPr>
              <a:t>Arab Certificates of Origin</a:t>
            </a:r>
          </a:p>
        </p:txBody>
      </p:sp>
      <p:grpSp>
        <p:nvGrpSpPr>
          <p:cNvPr id="20" name="Group 20"/>
          <p:cNvGrpSpPr>
            <a:grpSpLocks noChangeAspect="1"/>
          </p:cNvGrpSpPr>
          <p:nvPr/>
        </p:nvGrpSpPr>
        <p:grpSpPr>
          <a:xfrm>
            <a:off x="1182498" y="8330354"/>
            <a:ext cx="1390775" cy="1390769"/>
            <a:chOff x="0" y="0"/>
            <a:chExt cx="6350000" cy="6349975"/>
          </a:xfrm>
        </p:grpSpPr>
        <p:sp>
          <p:nvSpPr>
            <p:cNvPr id="21" name="Freeform 2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a:stretch>
            </a:blipFill>
          </p:spPr>
          <p:txBody>
            <a:bodyPr/>
            <a:lstStyle/>
            <a:p>
              <a:endParaRPr lang="en-GB"/>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0501" y="1624838"/>
            <a:ext cx="7280477" cy="7280477"/>
          </a:xfrm>
          <a:custGeom>
            <a:avLst/>
            <a:gdLst/>
            <a:ahLst/>
            <a:cxnLst/>
            <a:rect l="l" t="t" r="r" b="b"/>
            <a:pathLst>
              <a:path w="7280477" h="7280477">
                <a:moveTo>
                  <a:pt x="0" y="0"/>
                </a:moveTo>
                <a:lnTo>
                  <a:pt x="7280476" y="0"/>
                </a:lnTo>
                <a:lnTo>
                  <a:pt x="7280476" y="7280477"/>
                </a:lnTo>
                <a:lnTo>
                  <a:pt x="0" y="72804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a:grpSpLocks noChangeAspect="1"/>
          </p:cNvGrpSpPr>
          <p:nvPr/>
        </p:nvGrpSpPr>
        <p:grpSpPr>
          <a:xfrm>
            <a:off x="11788918" y="2653266"/>
            <a:ext cx="5223642" cy="5223621"/>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329" r="-25329"/>
              </a:stretch>
            </a:blipFill>
          </p:spPr>
          <p:txBody>
            <a:bodyPr/>
            <a:lstStyle/>
            <a:p>
              <a:endParaRPr lang="en-GB"/>
            </a:p>
          </p:txBody>
        </p:sp>
      </p:grpSp>
      <p:sp>
        <p:nvSpPr>
          <p:cNvPr id="5" name="Freeform 5"/>
          <p:cNvSpPr/>
          <p:nvPr/>
        </p:nvSpPr>
        <p:spPr>
          <a:xfrm>
            <a:off x="1028700" y="8914275"/>
            <a:ext cx="2226043" cy="688050"/>
          </a:xfrm>
          <a:custGeom>
            <a:avLst/>
            <a:gdLst/>
            <a:ahLst/>
            <a:cxnLst/>
            <a:rect l="l" t="t" r="r" b="b"/>
            <a:pathLst>
              <a:path w="2226043" h="688050">
                <a:moveTo>
                  <a:pt x="0" y="0"/>
                </a:moveTo>
                <a:lnTo>
                  <a:pt x="2226043" y="0"/>
                </a:lnTo>
                <a:lnTo>
                  <a:pt x="2226043" y="688050"/>
                </a:lnTo>
                <a:lnTo>
                  <a:pt x="0" y="6880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6" name="Group 6"/>
          <p:cNvGrpSpPr>
            <a:grpSpLocks noChangeAspect="1"/>
          </p:cNvGrpSpPr>
          <p:nvPr/>
        </p:nvGrpSpPr>
        <p:grpSpPr>
          <a:xfrm>
            <a:off x="15111058" y="7661593"/>
            <a:ext cx="2148242" cy="2148234"/>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GB"/>
            </a:p>
          </p:txBody>
        </p:sp>
      </p:grpSp>
      <p:sp>
        <p:nvSpPr>
          <p:cNvPr id="8" name="TextBox 8"/>
          <p:cNvSpPr txBox="1"/>
          <p:nvPr/>
        </p:nvSpPr>
        <p:spPr>
          <a:xfrm>
            <a:off x="652989" y="719685"/>
            <a:ext cx="16982021" cy="1095375"/>
          </a:xfrm>
          <a:prstGeom prst="rect">
            <a:avLst/>
          </a:prstGeom>
        </p:spPr>
        <p:txBody>
          <a:bodyPr lIns="0" tIns="0" rIns="0" bIns="0" rtlCol="0" anchor="t">
            <a:spAutoFit/>
          </a:bodyPr>
          <a:lstStyle/>
          <a:p>
            <a:pPr algn="just">
              <a:lnSpc>
                <a:spcPts val="8400"/>
              </a:lnSpc>
            </a:pPr>
            <a:r>
              <a:rPr lang="en-US" sz="7500">
                <a:solidFill>
                  <a:srgbClr val="05216C"/>
                </a:solidFill>
                <a:latin typeface="Anton"/>
              </a:rPr>
              <a:t>WHAT IS A SUPPLIER’S DECLARATION?</a:t>
            </a:r>
          </a:p>
        </p:txBody>
      </p:sp>
      <p:sp>
        <p:nvSpPr>
          <p:cNvPr id="9" name="TextBox 9"/>
          <p:cNvSpPr txBox="1"/>
          <p:nvPr/>
        </p:nvSpPr>
        <p:spPr>
          <a:xfrm>
            <a:off x="652990" y="2660695"/>
            <a:ext cx="9424228" cy="2852420"/>
          </a:xfrm>
          <a:prstGeom prst="rect">
            <a:avLst/>
          </a:prstGeom>
        </p:spPr>
        <p:txBody>
          <a:bodyPr wrap="square" lIns="0" tIns="0" rIns="0" bIns="0" rtlCol="0" anchor="t">
            <a:spAutoFit/>
          </a:bodyPr>
          <a:lstStyle/>
          <a:p>
            <a:pPr>
              <a:lnSpc>
                <a:spcPts val="4480"/>
              </a:lnSpc>
            </a:pPr>
            <a:r>
              <a:rPr lang="en-US" sz="3200" dirty="0">
                <a:solidFill>
                  <a:srgbClr val="000000"/>
                </a:solidFill>
                <a:latin typeface="Gotham 1"/>
              </a:rPr>
              <a:t>Supplier declarations are where your UK supplier provides you with information needed to prove the origin of your goods for preferential rates of duty between the UK and other countries.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28700" y="9591065"/>
            <a:ext cx="16230600" cy="695935"/>
          </a:xfrm>
          <a:prstGeom prst="rect">
            <a:avLst/>
          </a:prstGeom>
          <a:solidFill>
            <a:srgbClr val="05216C"/>
          </a:solidFill>
        </p:spPr>
        <p:txBody>
          <a:bodyPr/>
          <a:lstStyle/>
          <a:p>
            <a:endParaRPr lang="en-GB"/>
          </a:p>
        </p:txBody>
      </p:sp>
      <p:grpSp>
        <p:nvGrpSpPr>
          <p:cNvPr id="5" name="Group 5"/>
          <p:cNvGrpSpPr>
            <a:grpSpLocks noChangeAspect="1"/>
          </p:cNvGrpSpPr>
          <p:nvPr/>
        </p:nvGrpSpPr>
        <p:grpSpPr>
          <a:xfrm>
            <a:off x="15712351" y="285121"/>
            <a:ext cx="1943620" cy="1703189"/>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GB"/>
            </a:p>
          </p:txBody>
        </p:sp>
      </p:grpSp>
      <p:sp>
        <p:nvSpPr>
          <p:cNvPr id="7" name="TextBox 7"/>
          <p:cNvSpPr txBox="1"/>
          <p:nvPr/>
        </p:nvSpPr>
        <p:spPr>
          <a:xfrm>
            <a:off x="632029" y="533690"/>
            <a:ext cx="17023942" cy="859210"/>
          </a:xfrm>
          <a:prstGeom prst="rect">
            <a:avLst/>
          </a:prstGeom>
        </p:spPr>
        <p:txBody>
          <a:bodyPr wrap="square" lIns="0" tIns="0" rIns="0" bIns="0" rtlCol="0" anchor="t">
            <a:spAutoFit/>
          </a:bodyPr>
          <a:lstStyle/>
          <a:p>
            <a:pPr>
              <a:lnSpc>
                <a:spcPts val="6720"/>
              </a:lnSpc>
            </a:pPr>
            <a:r>
              <a:rPr lang="en-US" sz="6000" dirty="0">
                <a:solidFill>
                  <a:srgbClr val="05216C"/>
                </a:solidFill>
                <a:latin typeface="Anton"/>
              </a:rPr>
              <a:t>WHAT TO INCLUDE IN A SUPPLIER’S DECLARATION</a:t>
            </a:r>
          </a:p>
        </p:txBody>
      </p:sp>
      <p:sp>
        <p:nvSpPr>
          <p:cNvPr id="8" name="TextBox 8"/>
          <p:cNvSpPr txBox="1"/>
          <p:nvPr/>
        </p:nvSpPr>
        <p:spPr>
          <a:xfrm>
            <a:off x="632029" y="1465764"/>
            <a:ext cx="17265238" cy="8125301"/>
          </a:xfrm>
          <a:prstGeom prst="rect">
            <a:avLst/>
          </a:prstGeom>
        </p:spPr>
        <p:txBody>
          <a:bodyPr wrap="square" lIns="0" tIns="0" rIns="0" bIns="0" rtlCol="0" anchor="t">
            <a:spAutoFit/>
          </a:bodyPr>
          <a:lstStyle/>
          <a:p>
            <a:pPr algn="l"/>
            <a:r>
              <a:rPr lang="en-GB" sz="2800" b="0" i="0" dirty="0">
                <a:solidFill>
                  <a:srgbClr val="0B0C0C"/>
                </a:solidFill>
                <a:effectLst/>
                <a:highlight>
                  <a:srgbClr val="FFFFFF"/>
                </a:highlight>
                <a:latin typeface="Gotham 1"/>
                <a:cs typeface="Gotham 1"/>
              </a:rPr>
              <a:t>You should use the following wording depending on if it’s a:</a:t>
            </a:r>
          </a:p>
          <a:p>
            <a:pPr algn="l"/>
            <a:endParaRPr lang="en-GB" sz="2800" b="0" i="0" dirty="0">
              <a:solidFill>
                <a:srgbClr val="0B0C0C"/>
              </a:solidFill>
              <a:effectLst/>
              <a:highlight>
                <a:srgbClr val="FFFFFF"/>
              </a:highlight>
              <a:latin typeface="Gotham 1" panose="020B0604020202020204" charset="0"/>
              <a:cs typeface="Gotham 1" panose="020B0604020202020204" charset="0"/>
            </a:endParaRPr>
          </a:p>
          <a:p>
            <a:pPr>
              <a:buFont typeface="Arial" panose="020B0604020202020204" pitchFamily="34" charset="0"/>
              <a:buChar char="•"/>
            </a:pPr>
            <a:r>
              <a:rPr lang="en-GB" sz="2800" b="0" i="0" dirty="0">
                <a:solidFill>
                  <a:srgbClr val="1D70B8"/>
                </a:solidFill>
                <a:effectLst/>
                <a:highlight>
                  <a:srgbClr val="FFFFFF"/>
                </a:highlight>
                <a:latin typeface="Gotham 1"/>
                <a:cs typeface="Gotham 1"/>
                <a:hlinkClick r:id="rId3"/>
              </a:rPr>
              <a:t>suppliers’ declarations for products having preferential origin status</a:t>
            </a:r>
            <a:endParaRPr lang="en-GB" sz="2800" b="0" i="0" dirty="0">
              <a:solidFill>
                <a:srgbClr val="0B0C0C"/>
              </a:solidFill>
              <a:effectLst/>
              <a:highlight>
                <a:srgbClr val="FFFFFF"/>
              </a:highlight>
              <a:latin typeface="Gotham 1"/>
              <a:cs typeface="Gotham 1"/>
              <a:hlinkClick r:id="rId3"/>
            </a:endParaRPr>
          </a:p>
          <a:p>
            <a:pPr algn="l">
              <a:buFont typeface="Arial" panose="020B0604020202020204" pitchFamily="34" charset="0"/>
              <a:buChar char="•"/>
            </a:pPr>
            <a:r>
              <a:rPr lang="en-GB" sz="2800" b="0" i="0" dirty="0">
                <a:solidFill>
                  <a:srgbClr val="1D70B8"/>
                </a:solidFill>
                <a:effectLst/>
                <a:highlight>
                  <a:srgbClr val="FFFFFF"/>
                </a:highlight>
                <a:latin typeface="Gotham 1"/>
                <a:cs typeface="Gotham 1"/>
                <a:hlinkClick r:id="rId4"/>
              </a:rPr>
              <a:t>long-term suppliers’ declarations for products having preferential origin status</a:t>
            </a:r>
            <a:endParaRPr lang="en-GB" sz="2800" b="0" i="0" dirty="0">
              <a:solidFill>
                <a:srgbClr val="0B0C0C"/>
              </a:solidFill>
              <a:effectLst/>
              <a:highlight>
                <a:srgbClr val="FFFFFF"/>
              </a:highlight>
              <a:latin typeface="Gotham 1"/>
              <a:cs typeface="Gotham 1"/>
            </a:endParaRPr>
          </a:p>
          <a:p>
            <a:pPr algn="l">
              <a:buFont typeface="Arial" panose="020B0604020202020204" pitchFamily="34" charset="0"/>
              <a:buChar char="•"/>
            </a:pPr>
            <a:r>
              <a:rPr lang="en-GB" sz="2800" b="0" i="0" dirty="0">
                <a:solidFill>
                  <a:srgbClr val="1D70B8"/>
                </a:solidFill>
                <a:effectLst/>
                <a:highlight>
                  <a:srgbClr val="FFFFFF"/>
                </a:highlight>
                <a:latin typeface="Gotham 1"/>
                <a:cs typeface="Gotham 1"/>
                <a:hlinkClick r:id="rId5"/>
              </a:rPr>
              <a:t>suppliers’ declarations for goods not having preferential origin status</a:t>
            </a:r>
            <a:endParaRPr lang="en-GB" sz="2800" b="0" i="0" dirty="0">
              <a:solidFill>
                <a:srgbClr val="0B0C0C"/>
              </a:solidFill>
              <a:effectLst/>
              <a:highlight>
                <a:srgbClr val="FFFFFF"/>
              </a:highlight>
              <a:latin typeface="Gotham 1"/>
              <a:cs typeface="Gotham 1"/>
            </a:endParaRPr>
          </a:p>
          <a:p>
            <a:pPr algn="l">
              <a:buFont typeface="Arial" panose="020B0604020202020204" pitchFamily="34" charset="0"/>
              <a:buChar char="•"/>
            </a:pPr>
            <a:r>
              <a:rPr lang="en-GB" sz="2800" b="0" i="0" dirty="0">
                <a:solidFill>
                  <a:srgbClr val="1D70B8"/>
                </a:solidFill>
                <a:effectLst/>
                <a:highlight>
                  <a:srgbClr val="FFFFFF"/>
                </a:highlight>
                <a:latin typeface="Gotham 1"/>
                <a:cs typeface="Gotham 1"/>
                <a:hlinkClick r:id="rId6"/>
              </a:rPr>
              <a:t>long term suppliers’ declarations for goods not having preferential origin status</a:t>
            </a:r>
            <a:endParaRPr lang="en-GB" sz="2800" b="0" i="0" dirty="0">
              <a:solidFill>
                <a:srgbClr val="1D70B8"/>
              </a:solidFill>
              <a:effectLst/>
              <a:highlight>
                <a:srgbClr val="FFFFFF"/>
              </a:highlight>
              <a:latin typeface="Gotham 1"/>
              <a:cs typeface="Gotham 1"/>
            </a:endParaRPr>
          </a:p>
          <a:p>
            <a:pPr algn="l">
              <a:buFont typeface="Arial" panose="020B0604020202020204" pitchFamily="34" charset="0"/>
              <a:buChar char="•"/>
            </a:pPr>
            <a:endParaRPr lang="en-GB" sz="2800" dirty="0">
              <a:solidFill>
                <a:srgbClr val="1D70B8"/>
              </a:solidFill>
              <a:highlight>
                <a:srgbClr val="FFFFFF"/>
              </a:highlight>
              <a:latin typeface="Gotham 1" panose="020B0604020202020204" charset="0"/>
              <a:cs typeface="Gotham 1" panose="020B0604020202020204" charset="0"/>
            </a:endParaRPr>
          </a:p>
          <a:p>
            <a:pPr algn="l"/>
            <a:r>
              <a:rPr lang="en-GB" sz="2800" b="1" i="0" dirty="0">
                <a:solidFill>
                  <a:schemeClr val="tx2"/>
                </a:solidFill>
                <a:effectLst/>
                <a:highlight>
                  <a:srgbClr val="FFFFFF"/>
                </a:highlight>
                <a:latin typeface="Gotham 1"/>
                <a:cs typeface="Gotham 1"/>
              </a:rPr>
              <a:t>What happens </a:t>
            </a:r>
            <a:r>
              <a:rPr lang="en-GB" sz="2800" b="1" dirty="0">
                <a:solidFill>
                  <a:schemeClr val="tx2"/>
                </a:solidFill>
                <a:highlight>
                  <a:srgbClr val="FFFFFF"/>
                </a:highlight>
                <a:latin typeface="Gotham 1"/>
                <a:cs typeface="Gotham 1"/>
              </a:rPr>
              <a:t>if</a:t>
            </a:r>
            <a:r>
              <a:rPr lang="en-GB" sz="2800" b="1" i="0" dirty="0">
                <a:solidFill>
                  <a:schemeClr val="tx2"/>
                </a:solidFill>
                <a:effectLst/>
                <a:highlight>
                  <a:srgbClr val="FFFFFF"/>
                </a:highlight>
                <a:latin typeface="Gotham 1"/>
                <a:cs typeface="Gotham 1"/>
              </a:rPr>
              <a:t> you have an inaccurate declaration?</a:t>
            </a:r>
          </a:p>
          <a:p>
            <a:pPr algn="l"/>
            <a:endParaRPr lang="en-GB" sz="2800" b="0" i="0" dirty="0">
              <a:solidFill>
                <a:srgbClr val="0B0C0C"/>
              </a:solidFill>
              <a:effectLst/>
              <a:highlight>
                <a:srgbClr val="FFFFFF"/>
              </a:highlight>
              <a:latin typeface="Gotham 1" panose="020B0604020202020204" charset="0"/>
              <a:cs typeface="Gotham 1" panose="020B0604020202020204" charset="0"/>
            </a:endParaRPr>
          </a:p>
          <a:p>
            <a:pPr marL="342900" indent="-342900" algn="l">
              <a:buFont typeface="Arial" panose="020B0604020202020204" pitchFamily="34" charset="0"/>
              <a:buChar char="•"/>
            </a:pPr>
            <a:r>
              <a:rPr lang="en-GB" sz="2800" b="0" i="0" dirty="0">
                <a:solidFill>
                  <a:srgbClr val="0B0C0C"/>
                </a:solidFill>
                <a:effectLst/>
                <a:highlight>
                  <a:srgbClr val="FFFFFF"/>
                </a:highlight>
                <a:latin typeface="Gotham 1"/>
                <a:cs typeface="Gotham 1"/>
              </a:rPr>
              <a:t>you may get a penalty</a:t>
            </a:r>
          </a:p>
          <a:p>
            <a:pPr marL="342900" indent="-342900" algn="l">
              <a:buFont typeface="Arial" panose="020B0604020202020204" pitchFamily="34" charset="0"/>
              <a:buChar char="•"/>
            </a:pPr>
            <a:r>
              <a:rPr lang="en-GB" sz="2800" b="0" i="0" dirty="0">
                <a:solidFill>
                  <a:srgbClr val="0B0C0C"/>
                </a:solidFill>
                <a:effectLst/>
                <a:highlight>
                  <a:srgbClr val="FFFFFF"/>
                </a:highlight>
                <a:latin typeface="Gotham 1"/>
                <a:cs typeface="Gotham 1"/>
              </a:rPr>
              <a:t>the overseas customer may have to pay the full rate of Customs Duty</a:t>
            </a:r>
          </a:p>
          <a:p>
            <a:pPr algn="l"/>
            <a:endParaRPr lang="en-GB" sz="2800" dirty="0">
              <a:solidFill>
                <a:srgbClr val="0B0C0C"/>
              </a:solidFill>
              <a:highlight>
                <a:srgbClr val="FFFFFF"/>
              </a:highlight>
              <a:latin typeface="Gotham 1" panose="020B0604020202020204" charset="0"/>
              <a:cs typeface="Gotham 1" panose="020B0604020202020204" charset="0"/>
            </a:endParaRPr>
          </a:p>
          <a:p>
            <a:r>
              <a:rPr lang="en-GB" sz="2800" b="1" dirty="0">
                <a:solidFill>
                  <a:schemeClr val="tx2">
                    <a:lumMod val="75000"/>
                  </a:schemeClr>
                </a:solidFill>
                <a:highlight>
                  <a:srgbClr val="FFFFFF"/>
                </a:highlight>
                <a:latin typeface="Gotham 1"/>
                <a:cs typeface="Gotham 1"/>
              </a:rPr>
              <a:t>Other things to consider</a:t>
            </a:r>
          </a:p>
          <a:p>
            <a:pPr algn="l"/>
            <a:endParaRPr lang="en-GB" sz="2800" b="0" i="0" dirty="0">
              <a:solidFill>
                <a:srgbClr val="0B0C0C"/>
              </a:solidFill>
              <a:effectLst/>
              <a:highlight>
                <a:srgbClr val="FFFFFF"/>
              </a:highlight>
              <a:latin typeface="Gotham 1" panose="020B0604020202020204" charset="0"/>
              <a:cs typeface="Gotham 1" panose="020B0604020202020204" charset="0"/>
            </a:endParaRPr>
          </a:p>
          <a:p>
            <a:pPr marL="342900" indent="-342900" algn="l">
              <a:buFont typeface="Arial" panose="020B0604020202020204" pitchFamily="34" charset="0"/>
              <a:buChar char="•"/>
            </a:pPr>
            <a:r>
              <a:rPr lang="en-GB" sz="2800" b="1" i="0" dirty="0">
                <a:solidFill>
                  <a:srgbClr val="0B0C0C"/>
                </a:solidFill>
                <a:effectLst/>
                <a:highlight>
                  <a:srgbClr val="FFFFFF"/>
                </a:highlight>
                <a:latin typeface="Gotham 1"/>
                <a:cs typeface="Gotham 1"/>
              </a:rPr>
              <a:t>Any declarations produced electronically do not need to be signed, so long as a responsible official in the supplying company is clearly identified.</a:t>
            </a:r>
          </a:p>
          <a:p>
            <a:pPr marL="342900" indent="-342900" algn="l">
              <a:buFont typeface="Arial" panose="020B0604020202020204" pitchFamily="34" charset="0"/>
              <a:buChar char="•"/>
            </a:pPr>
            <a:endParaRPr lang="en-GB" sz="2800" b="0" i="0" dirty="0">
              <a:solidFill>
                <a:srgbClr val="0B0C0C"/>
              </a:solidFill>
              <a:effectLst/>
              <a:highlight>
                <a:srgbClr val="FFFFFF"/>
              </a:highlight>
              <a:latin typeface="Gotham 1" panose="020B0604020202020204" charset="0"/>
              <a:cs typeface="Gotham 1" panose="020B0604020202020204" charset="0"/>
            </a:endParaRPr>
          </a:p>
          <a:p>
            <a:pPr marL="342900" indent="-342900" algn="l">
              <a:buFont typeface="Arial" panose="020B0604020202020204" pitchFamily="34" charset="0"/>
              <a:buChar char="•"/>
            </a:pPr>
            <a:r>
              <a:rPr lang="en-GB" sz="2800" b="1" i="0" dirty="0">
                <a:solidFill>
                  <a:srgbClr val="0B0C0C"/>
                </a:solidFill>
                <a:effectLst/>
                <a:highlight>
                  <a:srgbClr val="FFFFFF"/>
                </a:highlight>
                <a:latin typeface="Gotham 1"/>
                <a:cs typeface="Gotham 1"/>
              </a:rPr>
              <a:t>All other suppliers’ declarations must have a physical signature put on the document.</a:t>
            </a:r>
          </a:p>
          <a:p>
            <a:pPr algn="l"/>
            <a:endParaRPr lang="en-GB" sz="2400" b="0" i="0" dirty="0">
              <a:solidFill>
                <a:srgbClr val="0B0C0C"/>
              </a:solidFill>
              <a:effectLst/>
              <a:highlight>
                <a:srgbClr val="FFFFFF"/>
              </a:highlight>
              <a:latin typeface="Gotham 1" panose="020B0604020202020204" charset="0"/>
              <a:cs typeface="Gotham 1" panose="020B0604020202020204" charset="0"/>
            </a:endParaRPr>
          </a:p>
        </p:txBody>
      </p:sp>
    </p:spTree>
    <p:extLst>
      <p:ext uri="{BB962C8B-B14F-4D97-AF65-F5344CB8AC3E}">
        <p14:creationId xmlns:p14="http://schemas.microsoft.com/office/powerpoint/2010/main" val="394770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955ED1EDB9D049AAF962E36363C8BF" ma:contentTypeVersion="18" ma:contentTypeDescription="Create a new document." ma:contentTypeScope="" ma:versionID="3c298c51a5fedd984075a9d7b43a5702">
  <xsd:schema xmlns:xsd="http://www.w3.org/2001/XMLSchema" xmlns:xs="http://www.w3.org/2001/XMLSchema" xmlns:p="http://schemas.microsoft.com/office/2006/metadata/properties" xmlns:ns2="eebe9d56-ed7e-4450-8016-23b695d64124" xmlns:ns3="3f09b666-ae19-40b5-95b4-fa279415dc80" targetNamespace="http://schemas.microsoft.com/office/2006/metadata/properties" ma:root="true" ma:fieldsID="d55c9911307fba5d60c705dc12acc5ec" ns2:_="" ns3:_="">
    <xsd:import namespace="eebe9d56-ed7e-4450-8016-23b695d64124"/>
    <xsd:import namespace="3f09b666-ae19-40b5-95b4-fa279415d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e9d56-ed7e-4450-8016-23b695d64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d4850f5-3feb-4912-822c-174a201336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09b666-ae19-40b5-95b4-fa279415dc8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b60730-fa2d-448d-abbf-358d465149bf}" ma:internalName="TaxCatchAll" ma:showField="CatchAllData" ma:web="3f09b666-ae19-40b5-95b4-fa279415dc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be9d56-ed7e-4450-8016-23b695d64124">
      <Terms xmlns="http://schemas.microsoft.com/office/infopath/2007/PartnerControls"/>
    </lcf76f155ced4ddcb4097134ff3c332f>
    <TaxCatchAll xmlns="3f09b666-ae19-40b5-95b4-fa279415dc80" xsi:nil="true"/>
    <SharedWithUsers xmlns="3f09b666-ae19-40b5-95b4-fa279415dc80">
      <UserInfo>
        <DisplayName>Susana Cordoba</DisplayName>
        <AccountId>15</AccountId>
        <AccountType/>
      </UserInfo>
      <UserInfo>
        <DisplayName>Kathryn Hoggitt</DisplayName>
        <AccountId>53</AccountId>
        <AccountType/>
      </UserInfo>
      <UserInfo>
        <DisplayName>Pauline Puig</DisplayName>
        <AccountId>14</AccountId>
        <AccountType/>
      </UserInfo>
    </SharedWithUsers>
  </documentManagement>
</p:properties>
</file>

<file path=customXml/itemProps1.xml><?xml version="1.0" encoding="utf-8"?>
<ds:datastoreItem xmlns:ds="http://schemas.openxmlformats.org/officeDocument/2006/customXml" ds:itemID="{56EF7F9C-A667-4CAD-8B87-BC1787318746}">
  <ds:schemaRefs>
    <ds:schemaRef ds:uri="3f09b666-ae19-40b5-95b4-fa279415dc80"/>
    <ds:schemaRef ds:uri="eebe9d56-ed7e-4450-8016-23b695d641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B0C030-2336-4F66-B8FF-6D597AB7C643}">
  <ds:schemaRefs>
    <ds:schemaRef ds:uri="http://schemas.microsoft.com/sharepoint/v3/contenttype/forms"/>
  </ds:schemaRefs>
</ds:datastoreItem>
</file>

<file path=customXml/itemProps3.xml><?xml version="1.0" encoding="utf-8"?>
<ds:datastoreItem xmlns:ds="http://schemas.openxmlformats.org/officeDocument/2006/customXml" ds:itemID="{CA687F89-79A8-4CFD-8CF3-C1B70819AC46}">
  <ds:schemaRefs>
    <ds:schemaRef ds:uri="http://schemas.microsoft.com/office/2006/documentManagement/types"/>
    <ds:schemaRef ds:uri="http://purl.org/dc/terms/"/>
    <ds:schemaRef ds:uri="http://purl.org/dc/dcmitype/"/>
    <ds:schemaRef ds:uri="http://purl.org/dc/elements/1.1/"/>
    <ds:schemaRef ds:uri="eebe9d56-ed7e-4450-8016-23b695d64124"/>
    <ds:schemaRef ds:uri="http://schemas.microsoft.com/office/infopath/2007/PartnerControls"/>
    <ds:schemaRef ds:uri="http://schemas.openxmlformats.org/package/2006/metadata/core-properties"/>
    <ds:schemaRef ds:uri="3f09b666-ae19-40b5-95b4-fa279415dc8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211</TotalTime>
  <Words>1474</Words>
  <Application>Microsoft Office PowerPoint</Application>
  <PresentationFormat>Custom</PresentationFormat>
  <Paragraphs>208</Paragraphs>
  <Slides>26</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Aptos</vt:lpstr>
      <vt:lpstr>Courier New</vt:lpstr>
      <vt:lpstr>Montserrat Extra-Bold</vt:lpstr>
      <vt:lpstr>Arial</vt:lpstr>
      <vt:lpstr>Montserrat Italics</vt:lpstr>
      <vt:lpstr>Muli Regular</vt:lpstr>
      <vt:lpstr>Gotham 2</vt:lpstr>
      <vt:lpstr>Anton</vt:lpstr>
      <vt:lpstr>Poppins</vt:lpstr>
      <vt:lpstr>Paytone One</vt:lpstr>
      <vt:lpstr>Arial,Sans-Serif</vt:lpstr>
      <vt:lpstr>Calibri</vt:lpstr>
      <vt:lpstr>Gotham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CTA Suppliers Declarations PP</dc:title>
  <dc:creator>Susana Cordoba</dc:creator>
  <cp:lastModifiedBy>Susana Cordoba</cp:lastModifiedBy>
  <cp:revision>1</cp:revision>
  <cp:lastPrinted>2024-04-18T08:12:07Z</cp:lastPrinted>
  <dcterms:created xsi:type="dcterms:W3CDTF">2006-08-16T00:00:00Z</dcterms:created>
  <dcterms:modified xsi:type="dcterms:W3CDTF">2024-04-19T11:28:23Z</dcterms:modified>
  <dc:identifier>DAGCOofkDaM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0x01010003955ED1EDB9D049AAF962E36363C8BF</vt:lpwstr>
  </property>
  <property fmtid="{D5CDD505-2E9C-101B-9397-08002B2CF9AE}" pid="3" name="MediaServiceImageTags">
    <vt:lpwstr/>
  </property>
</Properties>
</file>