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</p:sldIdLst>
  <p:sldSz cx="20574000" cy="10287000"/>
  <p:notesSz cx="6858000" cy="9144000"/>
  <p:embeddedFontLst>
    <p:embeddedFont>
      <p:font typeface="Anton" pitchFamily="2" charset="0"/>
      <p:regular r:id="rId6"/>
    </p:embeddedFont>
    <p:embeddedFont>
      <p:font typeface="Gotham 1" panose="020B0604020202020204" charset="0"/>
      <p:regular r:id="rId7"/>
    </p:embeddedFont>
    <p:embeddedFont>
      <p:font typeface="Gotham 2" panose="020B0604020202020204" charset="0"/>
      <p:regular r:id="rId8"/>
    </p:embeddedFont>
    <p:embeddedFont>
      <p:font typeface="Open Sans 1 Bold" panose="020B0604020202020204" charset="0"/>
      <p:regular r:id="rId9"/>
    </p:embeddedFont>
    <p:embeddedFont>
      <p:font typeface="Open Sans 2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Cordoba" userId="686e4c8e-46e0-4291-b235-19de48f9164f" providerId="ADAL" clId="{87A2F7BE-8AD5-4491-860B-06E97C702A99}"/>
    <pc:docChg chg="delSld modSld">
      <pc:chgData name="Susana Cordoba" userId="686e4c8e-46e0-4291-b235-19de48f9164f" providerId="ADAL" clId="{87A2F7BE-8AD5-4491-860B-06E97C702A99}" dt="2023-11-30T17:02:47.998" v="13" actId="1076"/>
      <pc:docMkLst>
        <pc:docMk/>
      </pc:docMkLst>
      <pc:sldChg chg="del">
        <pc:chgData name="Susana Cordoba" userId="686e4c8e-46e0-4291-b235-19de48f9164f" providerId="ADAL" clId="{87A2F7BE-8AD5-4491-860B-06E97C702A99}" dt="2023-11-30T16:02:00.038" v="0" actId="47"/>
        <pc:sldMkLst>
          <pc:docMk/>
          <pc:sldMk cId="0" sldId="256"/>
        </pc:sldMkLst>
      </pc:sldChg>
      <pc:sldChg chg="del">
        <pc:chgData name="Susana Cordoba" userId="686e4c8e-46e0-4291-b235-19de48f9164f" providerId="ADAL" clId="{87A2F7BE-8AD5-4491-860B-06E97C702A99}" dt="2023-11-30T16:02:00.672" v="1" actId="47"/>
        <pc:sldMkLst>
          <pc:docMk/>
          <pc:sldMk cId="0" sldId="257"/>
        </pc:sldMkLst>
      </pc:sldChg>
      <pc:sldChg chg="modSp mod">
        <pc:chgData name="Susana Cordoba" userId="686e4c8e-46e0-4291-b235-19de48f9164f" providerId="ADAL" clId="{87A2F7BE-8AD5-4491-860B-06E97C702A99}" dt="2023-11-30T17:02:47.998" v="13" actId="1076"/>
        <pc:sldMkLst>
          <pc:docMk/>
          <pc:sldMk cId="0" sldId="258"/>
        </pc:sldMkLst>
        <pc:spChg chg="mod">
          <ac:chgData name="Susana Cordoba" userId="686e4c8e-46e0-4291-b235-19de48f9164f" providerId="ADAL" clId="{87A2F7BE-8AD5-4491-860B-06E97C702A99}" dt="2023-11-30T17:02:38.953" v="12" actId="20577"/>
          <ac:spMkLst>
            <pc:docMk/>
            <pc:sldMk cId="0" sldId="258"/>
            <ac:spMk id="33" creationId="{00000000-0000-0000-0000-000000000000}"/>
          </ac:spMkLst>
        </pc:spChg>
        <pc:spChg chg="mod">
          <ac:chgData name="Susana Cordoba" userId="686e4c8e-46e0-4291-b235-19de48f9164f" providerId="ADAL" clId="{87A2F7BE-8AD5-4491-860B-06E97C702A99}" dt="2023-11-30T17:02:47.998" v="13" actId="1076"/>
          <ac:spMkLst>
            <pc:docMk/>
            <pc:sldMk cId="0" sldId="258"/>
            <ac:spMk id="35" creationId="{00000000-0000-0000-0000-000000000000}"/>
          </ac:spMkLst>
        </pc:spChg>
      </pc:sldChg>
    </pc:docChg>
  </pc:docChgLst>
  <pc:docChgLst>
    <pc:chgData name="Susana Cordoba" userId="686e4c8e-46e0-4291-b235-19de48f9164f" providerId="ADAL" clId="{565A5F3B-A9C4-46F3-B8A5-6EF6243D2AB0}"/>
    <pc:docChg chg="modSld">
      <pc:chgData name="Susana Cordoba" userId="686e4c8e-46e0-4291-b235-19de48f9164f" providerId="ADAL" clId="{565A5F3B-A9C4-46F3-B8A5-6EF6243D2AB0}" dt="2024-03-28T15:12:30.628" v="11" actId="20577"/>
      <pc:docMkLst>
        <pc:docMk/>
      </pc:docMkLst>
      <pc:sldChg chg="modSp mod">
        <pc:chgData name="Susana Cordoba" userId="686e4c8e-46e0-4291-b235-19de48f9164f" providerId="ADAL" clId="{565A5F3B-A9C4-46F3-B8A5-6EF6243D2AB0}" dt="2024-03-28T15:12:30.628" v="11" actId="20577"/>
        <pc:sldMkLst>
          <pc:docMk/>
          <pc:sldMk cId="0" sldId="258"/>
        </pc:sldMkLst>
        <pc:spChg chg="mod">
          <ac:chgData name="Susana Cordoba" userId="686e4c8e-46e0-4291-b235-19de48f9164f" providerId="ADAL" clId="{565A5F3B-A9C4-46F3-B8A5-6EF6243D2AB0}" dt="2024-03-28T15:12:30.628" v="11" actId="20577"/>
          <ac:spMkLst>
            <pc:docMk/>
            <pc:sldMk cId="0" sldId="258"/>
            <ac:spMk id="3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574000" cy="10287000"/>
          </a:xfrm>
          <a:custGeom>
            <a:avLst/>
            <a:gdLst/>
            <a:ahLst/>
            <a:cxnLst/>
            <a:rect l="l" t="t" r="r" b="b"/>
            <a:pathLst>
              <a:path w="20574000" h="10287000">
                <a:moveTo>
                  <a:pt x="0" y="0"/>
                </a:moveTo>
                <a:lnTo>
                  <a:pt x="20574000" y="0"/>
                </a:lnTo>
                <a:lnTo>
                  <a:pt x="2057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25" b="-1662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1609159"/>
            <a:ext cx="14754752" cy="6079283"/>
            <a:chOff x="0" y="0"/>
            <a:chExt cx="1078144" cy="4442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8144" cy="444219"/>
            </a:xfrm>
            <a:custGeom>
              <a:avLst/>
              <a:gdLst/>
              <a:ahLst/>
              <a:cxnLst/>
              <a:rect l="l" t="t" r="r" b="b"/>
              <a:pathLst>
                <a:path w="1078144" h="444219">
                  <a:moveTo>
                    <a:pt x="874944" y="0"/>
                  </a:moveTo>
                  <a:lnTo>
                    <a:pt x="0" y="0"/>
                  </a:lnTo>
                  <a:lnTo>
                    <a:pt x="0" y="444219"/>
                  </a:lnTo>
                  <a:lnTo>
                    <a:pt x="874944" y="444219"/>
                  </a:lnTo>
                  <a:lnTo>
                    <a:pt x="1078144" y="222109"/>
                  </a:lnTo>
                  <a:lnTo>
                    <a:pt x="874944" y="0"/>
                  </a:lnTo>
                  <a:close/>
                </a:path>
              </a:pathLst>
            </a:custGeom>
            <a:solidFill>
              <a:srgbClr val="05216E">
                <a:alpha val="7568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63844" cy="501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565" y="382007"/>
            <a:ext cx="12192021" cy="733239"/>
            <a:chOff x="0" y="0"/>
            <a:chExt cx="4538451" cy="2729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38451" cy="272947"/>
            </a:xfrm>
            <a:custGeom>
              <a:avLst/>
              <a:gdLst/>
              <a:ahLst/>
              <a:cxnLst/>
              <a:rect l="l" t="t" r="r" b="b"/>
              <a:pathLst>
                <a:path w="4538451" h="272947">
                  <a:moveTo>
                    <a:pt x="0" y="0"/>
                  </a:moveTo>
                  <a:lnTo>
                    <a:pt x="4538451" y="0"/>
                  </a:lnTo>
                  <a:lnTo>
                    <a:pt x="4538451" y="272947"/>
                  </a:lnTo>
                  <a:lnTo>
                    <a:pt x="0" y="272947"/>
                  </a:lnTo>
                  <a:close/>
                </a:path>
              </a:pathLst>
            </a:custGeom>
            <a:solidFill>
              <a:srgbClr val="05216E">
                <a:alpha val="8392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841084" y="252531"/>
            <a:ext cx="2382724" cy="2373416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13837" y="4612086"/>
            <a:ext cx="676218" cy="701735"/>
          </a:xfrm>
          <a:custGeom>
            <a:avLst/>
            <a:gdLst/>
            <a:ahLst/>
            <a:cxnLst/>
            <a:rect l="l" t="t" r="r" b="b"/>
            <a:pathLst>
              <a:path w="676218" h="701735">
                <a:moveTo>
                  <a:pt x="0" y="0"/>
                </a:moveTo>
                <a:lnTo>
                  <a:pt x="676218" y="0"/>
                </a:lnTo>
                <a:lnTo>
                  <a:pt x="676218" y="701735"/>
                </a:lnTo>
                <a:lnTo>
                  <a:pt x="0" y="701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716302" y="5544107"/>
            <a:ext cx="673752" cy="673752"/>
          </a:xfrm>
          <a:custGeom>
            <a:avLst/>
            <a:gdLst/>
            <a:ahLst/>
            <a:cxnLst/>
            <a:rect l="l" t="t" r="r" b="b"/>
            <a:pathLst>
              <a:path w="673752" h="673752">
                <a:moveTo>
                  <a:pt x="0" y="0"/>
                </a:moveTo>
                <a:lnTo>
                  <a:pt x="673753" y="0"/>
                </a:lnTo>
                <a:lnTo>
                  <a:pt x="673753" y="673753"/>
                </a:lnTo>
                <a:lnTo>
                  <a:pt x="0" y="673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29832" y="6542027"/>
            <a:ext cx="922982" cy="616091"/>
          </a:xfrm>
          <a:custGeom>
            <a:avLst/>
            <a:gdLst/>
            <a:ahLst/>
            <a:cxnLst/>
            <a:rect l="l" t="t" r="r" b="b"/>
            <a:pathLst>
              <a:path w="922982" h="616091">
                <a:moveTo>
                  <a:pt x="0" y="0"/>
                </a:moveTo>
                <a:lnTo>
                  <a:pt x="922982" y="0"/>
                </a:lnTo>
                <a:lnTo>
                  <a:pt x="922982" y="616090"/>
                </a:lnTo>
                <a:lnTo>
                  <a:pt x="0" y="616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599852" y="3744223"/>
            <a:ext cx="953125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0" y="7974192"/>
            <a:ext cx="20689957" cy="2350908"/>
            <a:chOff x="0" y="0"/>
            <a:chExt cx="5560415" cy="6318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60415" cy="631805"/>
            </a:xfrm>
            <a:custGeom>
              <a:avLst/>
              <a:gdLst/>
              <a:ahLst/>
              <a:cxnLst/>
              <a:rect l="l" t="t" r="r" b="b"/>
              <a:pathLst>
                <a:path w="5560415" h="631805">
                  <a:moveTo>
                    <a:pt x="0" y="0"/>
                  </a:moveTo>
                  <a:lnTo>
                    <a:pt x="5560415" y="0"/>
                  </a:lnTo>
                  <a:lnTo>
                    <a:pt x="5560415" y="631805"/>
                  </a:lnTo>
                  <a:lnTo>
                    <a:pt x="0" y="63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560415" cy="679430"/>
            </a:xfrm>
            <a:prstGeom prst="rect">
              <a:avLst/>
            </a:prstGeom>
          </p:spPr>
          <p:txBody>
            <a:bodyPr lIns="54864" tIns="54864" rIns="54864" bIns="54864" rtlCol="0" anchor="ctr"/>
            <a:lstStyle/>
            <a:p>
              <a:pPr algn="ctr">
                <a:lnSpc>
                  <a:spcPts val="272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7920337"/>
            <a:ext cx="20574000" cy="2366663"/>
            <a:chOff x="0" y="0"/>
            <a:chExt cx="5529252" cy="63603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29252" cy="636039"/>
            </a:xfrm>
            <a:custGeom>
              <a:avLst/>
              <a:gdLst/>
              <a:ahLst/>
              <a:cxnLst/>
              <a:rect l="l" t="t" r="r" b="b"/>
              <a:pathLst>
                <a:path w="5529252" h="636039">
                  <a:moveTo>
                    <a:pt x="0" y="0"/>
                  </a:moveTo>
                  <a:lnTo>
                    <a:pt x="5529252" y="0"/>
                  </a:lnTo>
                  <a:lnTo>
                    <a:pt x="5529252" y="636039"/>
                  </a:lnTo>
                  <a:lnTo>
                    <a:pt x="0" y="636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5529252" cy="683664"/>
            </a:xfrm>
            <a:prstGeom prst="rect">
              <a:avLst/>
            </a:prstGeom>
          </p:spPr>
          <p:txBody>
            <a:bodyPr lIns="54864" tIns="54864" rIns="54864" bIns="54864" rtlCol="0" anchor="ctr"/>
            <a:lstStyle/>
            <a:p>
              <a:pPr algn="ctr">
                <a:lnSpc>
                  <a:spcPts val="272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4188" y="8849922"/>
            <a:ext cx="20005624" cy="1076338"/>
            <a:chOff x="0" y="0"/>
            <a:chExt cx="26674165" cy="1435118"/>
          </a:xfrm>
        </p:grpSpPr>
        <p:sp>
          <p:nvSpPr>
            <p:cNvPr id="22" name="Freeform 22"/>
            <p:cNvSpPr/>
            <p:nvPr/>
          </p:nvSpPr>
          <p:spPr>
            <a:xfrm>
              <a:off x="2690375" y="425146"/>
              <a:ext cx="2813449" cy="761773"/>
            </a:xfrm>
            <a:custGeom>
              <a:avLst/>
              <a:gdLst/>
              <a:ahLst/>
              <a:cxnLst/>
              <a:rect l="l" t="t" r="r" b="b"/>
              <a:pathLst>
                <a:path w="2813449" h="761773">
                  <a:moveTo>
                    <a:pt x="0" y="0"/>
                  </a:moveTo>
                  <a:lnTo>
                    <a:pt x="2813449" y="0"/>
                  </a:lnTo>
                  <a:lnTo>
                    <a:pt x="2813449" y="761774"/>
                  </a:lnTo>
                  <a:lnTo>
                    <a:pt x="0" y="76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830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308207"/>
              <a:ext cx="2559518" cy="1068918"/>
            </a:xfrm>
            <a:custGeom>
              <a:avLst/>
              <a:gdLst/>
              <a:ahLst/>
              <a:cxnLst/>
              <a:rect l="l" t="t" r="r" b="b"/>
              <a:pathLst>
                <a:path w="2559518" h="1068918">
                  <a:moveTo>
                    <a:pt x="0" y="0"/>
                  </a:moveTo>
                  <a:lnTo>
                    <a:pt x="2559518" y="0"/>
                  </a:lnTo>
                  <a:lnTo>
                    <a:pt x="2559518" y="1068917"/>
                  </a:lnTo>
                  <a:lnTo>
                    <a:pt x="0" y="1068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680573" y="322625"/>
              <a:ext cx="1916415" cy="864294"/>
            </a:xfrm>
            <a:custGeom>
              <a:avLst/>
              <a:gdLst/>
              <a:ahLst/>
              <a:cxnLst/>
              <a:rect l="l" t="t" r="r" b="b"/>
              <a:pathLst>
                <a:path w="1916415" h="864294">
                  <a:moveTo>
                    <a:pt x="0" y="0"/>
                  </a:moveTo>
                  <a:lnTo>
                    <a:pt x="1916415" y="0"/>
                  </a:lnTo>
                  <a:lnTo>
                    <a:pt x="1916415" y="864295"/>
                  </a:lnTo>
                  <a:lnTo>
                    <a:pt x="0" y="86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6788" b="-214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896083" y="0"/>
              <a:ext cx="1120118" cy="1380964"/>
            </a:xfrm>
            <a:custGeom>
              <a:avLst/>
              <a:gdLst/>
              <a:ahLst/>
              <a:cxnLst/>
              <a:rect l="l" t="t" r="r" b="b"/>
              <a:pathLst>
                <a:path w="1120118" h="1380964">
                  <a:moveTo>
                    <a:pt x="0" y="0"/>
                  </a:moveTo>
                  <a:lnTo>
                    <a:pt x="1120118" y="0"/>
                  </a:lnTo>
                  <a:lnTo>
                    <a:pt x="1120118" y="1380964"/>
                  </a:lnTo>
                  <a:lnTo>
                    <a:pt x="0" y="138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1609" t="-6262" r="-17424" b="-651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089950" y="271574"/>
              <a:ext cx="2580996" cy="1065430"/>
            </a:xfrm>
            <a:custGeom>
              <a:avLst/>
              <a:gdLst/>
              <a:ahLst/>
              <a:cxnLst/>
              <a:rect l="l" t="t" r="r" b="b"/>
              <a:pathLst>
                <a:path w="2580996" h="1065430">
                  <a:moveTo>
                    <a:pt x="0" y="0"/>
                  </a:moveTo>
                  <a:lnTo>
                    <a:pt x="2580996" y="0"/>
                  </a:lnTo>
                  <a:lnTo>
                    <a:pt x="2580996" y="1065430"/>
                  </a:lnTo>
                  <a:lnTo>
                    <a:pt x="0" y="1065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44569" y="271574"/>
              <a:ext cx="2770113" cy="1105550"/>
            </a:xfrm>
            <a:custGeom>
              <a:avLst/>
              <a:gdLst/>
              <a:ahLst/>
              <a:cxnLst/>
              <a:rect l="l" t="t" r="r" b="b"/>
              <a:pathLst>
                <a:path w="2770113" h="1105550">
                  <a:moveTo>
                    <a:pt x="0" y="0"/>
                  </a:moveTo>
                  <a:lnTo>
                    <a:pt x="2770113" y="0"/>
                  </a:lnTo>
                  <a:lnTo>
                    <a:pt x="2770113" y="1105550"/>
                  </a:lnTo>
                  <a:lnTo>
                    <a:pt x="0" y="110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9600" r="-6503" b="-1108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433167" y="112401"/>
              <a:ext cx="2901745" cy="1156161"/>
            </a:xfrm>
            <a:custGeom>
              <a:avLst/>
              <a:gdLst/>
              <a:ahLst/>
              <a:cxnLst/>
              <a:rect l="l" t="t" r="r" b="b"/>
              <a:pathLst>
                <a:path w="2901745" h="1156161">
                  <a:moveTo>
                    <a:pt x="0" y="0"/>
                  </a:moveTo>
                  <a:lnTo>
                    <a:pt x="2901745" y="0"/>
                  </a:lnTo>
                  <a:lnTo>
                    <a:pt x="2901745" y="1156161"/>
                  </a:lnTo>
                  <a:lnTo>
                    <a:pt x="0" y="1156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1693" t="-24576" r="-20297" b="-1763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313769" y="112401"/>
              <a:ext cx="2524284" cy="1295799"/>
            </a:xfrm>
            <a:custGeom>
              <a:avLst/>
              <a:gdLst/>
              <a:ahLst/>
              <a:cxnLst/>
              <a:rect l="l" t="t" r="r" b="b"/>
              <a:pathLst>
                <a:path w="2524284" h="1295799">
                  <a:moveTo>
                    <a:pt x="0" y="0"/>
                  </a:moveTo>
                  <a:lnTo>
                    <a:pt x="2524283" y="0"/>
                  </a:lnTo>
                  <a:lnTo>
                    <a:pt x="2524283" y="1295799"/>
                  </a:lnTo>
                  <a:lnTo>
                    <a:pt x="0" y="1295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1133187" y="167648"/>
              <a:ext cx="2827933" cy="1185305"/>
            </a:xfrm>
            <a:custGeom>
              <a:avLst/>
              <a:gdLst/>
              <a:ahLst/>
              <a:cxnLst/>
              <a:rect l="l" t="t" r="r" b="b"/>
              <a:pathLst>
                <a:path w="2827933" h="1185305">
                  <a:moveTo>
                    <a:pt x="0" y="0"/>
                  </a:moveTo>
                  <a:lnTo>
                    <a:pt x="2827932" y="0"/>
                  </a:lnTo>
                  <a:lnTo>
                    <a:pt x="2827932" y="1185305"/>
                  </a:lnTo>
                  <a:lnTo>
                    <a:pt x="0" y="1185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4240519" y="308207"/>
              <a:ext cx="2433646" cy="1126911"/>
            </a:xfrm>
            <a:custGeom>
              <a:avLst/>
              <a:gdLst/>
              <a:ahLst/>
              <a:cxnLst/>
              <a:rect l="l" t="t" r="r" b="b"/>
              <a:pathLst>
                <a:path w="2433646" h="1126911">
                  <a:moveTo>
                    <a:pt x="0" y="0"/>
                  </a:moveTo>
                  <a:lnTo>
                    <a:pt x="2433646" y="0"/>
                  </a:lnTo>
                  <a:lnTo>
                    <a:pt x="2433646" y="1126911"/>
                  </a:lnTo>
                  <a:lnTo>
                    <a:pt x="0" y="1126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b="-438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09569" y="3986738"/>
            <a:ext cx="11148037" cy="3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5"/>
              </a:lnSpc>
            </a:pPr>
            <a:r>
              <a:rPr lang="en-US" sz="2599">
                <a:solidFill>
                  <a:srgbClr val="FFFFFF"/>
                </a:solidFill>
                <a:latin typeface="Open Sans 1 Bold"/>
              </a:rPr>
              <a:t>Open to members and non-members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6610" y="1896408"/>
            <a:ext cx="11628846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9"/>
              </a:lnSpc>
            </a:pPr>
            <a:r>
              <a:rPr lang="en-US" sz="5999" dirty="0">
                <a:solidFill>
                  <a:srgbClr val="FFFFFF"/>
                </a:solidFill>
                <a:latin typeface="Anton"/>
              </a:rPr>
              <a:t>AID FUNDED BUSINESS OPPORTUNITIES FOR BRITISH COMPANIES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7441" y="401662"/>
            <a:ext cx="11410166" cy="54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612">
                <a:solidFill>
                  <a:srgbClr val="FFFFFF"/>
                </a:solidFill>
                <a:latin typeface="Gotham 1"/>
              </a:rPr>
              <a:t>AUTUMN AND WINTER CHAMBERS TRADE ACADEMY SESSIONS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20970" y="4732802"/>
            <a:ext cx="4904188" cy="5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240" dirty="0">
                <a:solidFill>
                  <a:srgbClr val="FFFFFF"/>
                </a:solidFill>
                <a:latin typeface="Open Sans 2 Bold"/>
              </a:rPr>
              <a:t>25</a:t>
            </a:r>
            <a:r>
              <a:rPr lang="en-US" sz="3240" baseline="30000" dirty="0">
                <a:solidFill>
                  <a:srgbClr val="FFFFFF"/>
                </a:solidFill>
                <a:latin typeface="Open Sans 2 Bold"/>
              </a:rPr>
              <a:t>th</a:t>
            </a:r>
            <a:r>
              <a:rPr lang="en-US" sz="3240" dirty="0">
                <a:solidFill>
                  <a:srgbClr val="FFFFFF"/>
                </a:solidFill>
                <a:latin typeface="Open Sans 2 Bold"/>
              </a:rPr>
              <a:t> April 2024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20970" y="5625866"/>
            <a:ext cx="6889015" cy="5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240">
                <a:solidFill>
                  <a:srgbClr val="FFFFFF"/>
                </a:solidFill>
                <a:latin typeface="Open Sans 2 Bold"/>
              </a:rPr>
              <a:t>12:00-12:45 p.m. UK time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20970" y="6657407"/>
            <a:ext cx="6889015" cy="5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240">
                <a:solidFill>
                  <a:srgbClr val="FFFFFF"/>
                </a:solidFill>
                <a:latin typeface="Open Sans 2 Bold"/>
              </a:rPr>
              <a:t>via Zoom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2644" y="8157340"/>
            <a:ext cx="4712668" cy="36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2160">
                <a:solidFill>
                  <a:srgbClr val="000000"/>
                </a:solidFill>
                <a:latin typeface="Gotham 2"/>
              </a:rPr>
              <a:t>Organised in partnership 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55ED1EDB9D049AAF962E36363C8BF" ma:contentTypeVersion="17" ma:contentTypeDescription="Create a new document." ma:contentTypeScope="" ma:versionID="1ca4838917170666bda42f163b01a306">
  <xsd:schema xmlns:xsd="http://www.w3.org/2001/XMLSchema" xmlns:xs="http://www.w3.org/2001/XMLSchema" xmlns:p="http://schemas.microsoft.com/office/2006/metadata/properties" xmlns:ns2="eebe9d56-ed7e-4450-8016-23b695d64124" xmlns:ns3="3f09b666-ae19-40b5-95b4-fa279415dc80" targetNamespace="http://schemas.microsoft.com/office/2006/metadata/properties" ma:root="true" ma:fieldsID="b4903d24a64be83a2130300db2163316" ns2:_="" ns3:_="">
    <xsd:import namespace="eebe9d56-ed7e-4450-8016-23b695d64124"/>
    <xsd:import namespace="3f09b666-ae19-40b5-95b4-fa279415d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9d56-ed7e-4450-8016-23b695d64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4850f5-3feb-4912-822c-174a20133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9b666-ae19-40b5-95b4-fa279415dc8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b60730-fa2d-448d-abbf-358d465149bf}" ma:internalName="TaxCatchAll" ma:showField="CatchAllData" ma:web="3f09b666-ae19-40b5-95b4-fa279415dc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be9d56-ed7e-4450-8016-23b695d64124">
      <Terms xmlns="http://schemas.microsoft.com/office/infopath/2007/PartnerControls"/>
    </lcf76f155ced4ddcb4097134ff3c332f>
    <TaxCatchAll xmlns="3f09b666-ae19-40b5-95b4-fa279415dc80" xsi:nil="true"/>
  </documentManagement>
</p:properties>
</file>

<file path=customXml/itemProps1.xml><?xml version="1.0" encoding="utf-8"?>
<ds:datastoreItem xmlns:ds="http://schemas.openxmlformats.org/officeDocument/2006/customXml" ds:itemID="{5C02A464-D804-4451-A02A-6DEA5A0A8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e9d56-ed7e-4450-8016-23b695d64124"/>
    <ds:schemaRef ds:uri="3f09b666-ae19-40b5-95b4-fa279415d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AF435-8FC8-4381-86CB-1A0D6C262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1F9818-0DB3-4A4D-92A3-08B8B314FA17}">
  <ds:schemaRefs>
    <ds:schemaRef ds:uri="http://schemas.microsoft.com/office/2006/metadata/properties"/>
    <ds:schemaRef ds:uri="http://schemas.microsoft.com/office/infopath/2007/PartnerControls"/>
    <ds:schemaRef ds:uri="eebe9d56-ed7e-4450-8016-23b695d64124"/>
    <ds:schemaRef ds:uri="3f09b666-ae19-40b5-95b4-fa279415dc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Gotham 1</vt:lpstr>
      <vt:lpstr>Arial</vt:lpstr>
      <vt:lpstr>Open Sans 2 Bold</vt:lpstr>
      <vt:lpstr>Open Sans 1 Bold</vt:lpstr>
      <vt:lpstr>Anton</vt:lpstr>
      <vt:lpstr>Calibri</vt:lpstr>
      <vt:lpstr>Gotham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Chambers Trade Academy  Eventbrite Pages Autumn/Winter 2023</dc:title>
  <dc:creator>Susana Cordoba</dc:creator>
  <cp:lastModifiedBy>Susana Cordoba</cp:lastModifiedBy>
  <cp:revision>1</cp:revision>
  <dcterms:created xsi:type="dcterms:W3CDTF">2006-08-16T00:00:00Z</dcterms:created>
  <dcterms:modified xsi:type="dcterms:W3CDTF">2024-03-28T15:12:32Z</dcterms:modified>
  <dc:identifier>DAFguuGr7vc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0x01010003955ED1EDB9D049AAF962E36363C8BF</vt:lpwstr>
  </property>
  <property fmtid="{D5CDD505-2E9C-101B-9397-08002B2CF9AE}" pid="3" name="MediaServiceImageTags">
    <vt:lpwstr/>
  </property>
</Properties>
</file>